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06" r:id="rId4"/>
  </p:sldMasterIdLst>
  <p:notesMasterIdLst>
    <p:notesMasterId r:id="rId24"/>
  </p:notesMasterIdLst>
  <p:handoutMasterIdLst>
    <p:handoutMasterId r:id="rId25"/>
  </p:handoutMasterIdLst>
  <p:sldIdLst>
    <p:sldId id="332" r:id="rId5"/>
    <p:sldId id="346" r:id="rId6"/>
    <p:sldId id="336" r:id="rId7"/>
    <p:sldId id="333" r:id="rId8"/>
    <p:sldId id="358" r:id="rId9"/>
    <p:sldId id="357" r:id="rId10"/>
    <p:sldId id="356" r:id="rId11"/>
    <p:sldId id="360" r:id="rId12"/>
    <p:sldId id="353" r:id="rId13"/>
    <p:sldId id="354" r:id="rId14"/>
    <p:sldId id="355" r:id="rId15"/>
    <p:sldId id="351" r:id="rId16"/>
    <p:sldId id="350" r:id="rId17"/>
    <p:sldId id="347" r:id="rId18"/>
    <p:sldId id="348" r:id="rId19"/>
    <p:sldId id="349" r:id="rId20"/>
    <p:sldId id="352" r:id="rId21"/>
    <p:sldId id="362" r:id="rId22"/>
    <p:sldId id="34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083E6E3-FA7D-4D7B-A595-EF9225AFEA82}">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3700" autoAdjust="0"/>
  </p:normalViewPr>
  <p:slideViewPr>
    <p:cSldViewPr snapToGrid="0">
      <p:cViewPr varScale="1">
        <p:scale>
          <a:sx n="66" d="100"/>
          <a:sy n="66" d="100"/>
        </p:scale>
        <p:origin x="58" y="130"/>
      </p:cViewPr>
      <p:guideLst>
        <p:guide orient="horz" pos="2160"/>
        <p:guide pos="3840"/>
      </p:guideLst>
    </p:cSldViewPr>
  </p:slideViewPr>
  <p:outlineViewPr>
    <p:cViewPr>
      <p:scale>
        <a:sx n="33" d="100"/>
        <a:sy n="33" d="100"/>
      </p:scale>
      <p:origin x="0" y="-3456"/>
    </p:cViewPr>
  </p:outlineViewPr>
  <p:notesTextViewPr>
    <p:cViewPr>
      <p:scale>
        <a:sx n="1" d="1"/>
        <a:sy n="1" d="1"/>
      </p:scale>
      <p:origin x="0" y="0"/>
    </p:cViewPr>
  </p:notesTextViewPr>
  <p:sorterViewPr>
    <p:cViewPr>
      <p:scale>
        <a:sx n="100" d="100"/>
        <a:sy n="100" d="100"/>
      </p:scale>
      <p:origin x="0" y="-7325"/>
    </p:cViewPr>
  </p:sorterViewPr>
  <p:notesViewPr>
    <p:cSldViewPr snapToGrid="0">
      <p:cViewPr varScale="1">
        <p:scale>
          <a:sx n="58" d="100"/>
          <a:sy n="58" d="100"/>
        </p:scale>
        <p:origin x="3240" y="6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D8E7403-EB4A-4177-AFCE-6A9D7B160C6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AC49177-C030-4043-9380-EA6E4C94A1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7C7415F-6970-4DE4-93F1-94FEF07D0F1C}" type="datetimeFigureOut">
              <a:rPr lang="en-US" smtClean="0"/>
              <a:t>5/14/2025</a:t>
            </a:fld>
            <a:endParaRPr lang="en-US" dirty="0"/>
          </a:p>
        </p:txBody>
      </p:sp>
      <p:sp>
        <p:nvSpPr>
          <p:cNvPr id="4" name="Footer Placeholder 3">
            <a:extLst>
              <a:ext uri="{FF2B5EF4-FFF2-40B4-BE49-F238E27FC236}">
                <a16:creationId xmlns:a16="http://schemas.microsoft.com/office/drawing/2014/main" id="{BC4C83CE-EC9B-40C4-BD7A-48797AE5B1D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EE9A75D-9B4E-4704-98C7-2A42472F118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C6D6D-E986-427F-AD9C-4E9408DDBE53}" type="slidenum">
              <a:rPr lang="en-US" smtClean="0"/>
              <a:t>‹#›</a:t>
            </a:fld>
            <a:endParaRPr lang="en-US" dirty="0"/>
          </a:p>
        </p:txBody>
      </p:sp>
    </p:spTree>
    <p:extLst>
      <p:ext uri="{BB962C8B-B14F-4D97-AF65-F5344CB8AC3E}">
        <p14:creationId xmlns:p14="http://schemas.microsoft.com/office/powerpoint/2010/main" val="29987748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86E6E5-5A19-4AE7-8D4E-049C5315C9A0}" type="datetimeFigureOut">
              <a:rPr lang="en-US" smtClean="0"/>
              <a:t>5/14/2025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5A580F-E35D-42E1-AF82-E41CC201EA91}" type="slidenum">
              <a:rPr lang="en-US" smtClean="0"/>
              <a:t>‹#›</a:t>
            </a:fld>
            <a:endParaRPr lang="en-US" dirty="0"/>
          </a:p>
        </p:txBody>
      </p:sp>
    </p:spTree>
    <p:extLst>
      <p:ext uri="{BB962C8B-B14F-4D97-AF65-F5344CB8AC3E}">
        <p14:creationId xmlns:p14="http://schemas.microsoft.com/office/powerpoint/2010/main" val="14536806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5A580F-E35D-42E1-AF82-E41CC201EA91}" type="slidenum">
              <a:rPr lang="en-US" smtClean="0"/>
              <a:t>1</a:t>
            </a:fld>
            <a:endParaRPr lang="en-US" dirty="0"/>
          </a:p>
        </p:txBody>
      </p:sp>
    </p:spTree>
    <p:extLst>
      <p:ext uri="{BB962C8B-B14F-4D97-AF65-F5344CB8AC3E}">
        <p14:creationId xmlns:p14="http://schemas.microsoft.com/office/powerpoint/2010/main" val="2934884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5A580F-E35D-42E1-AF82-E41CC201EA91}" type="slidenum">
              <a:rPr lang="en-US" smtClean="0"/>
              <a:t>3</a:t>
            </a:fld>
            <a:endParaRPr lang="en-US" dirty="0"/>
          </a:p>
        </p:txBody>
      </p:sp>
    </p:spTree>
    <p:extLst>
      <p:ext uri="{BB962C8B-B14F-4D97-AF65-F5344CB8AC3E}">
        <p14:creationId xmlns:p14="http://schemas.microsoft.com/office/powerpoint/2010/main" val="15503893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5A580F-E35D-42E1-AF82-E41CC201EA91}" type="slidenum">
              <a:rPr lang="en-US" smtClean="0"/>
              <a:t>4</a:t>
            </a:fld>
            <a:endParaRPr lang="en-US" dirty="0"/>
          </a:p>
        </p:txBody>
      </p:sp>
    </p:spTree>
    <p:extLst>
      <p:ext uri="{BB962C8B-B14F-4D97-AF65-F5344CB8AC3E}">
        <p14:creationId xmlns:p14="http://schemas.microsoft.com/office/powerpoint/2010/main" val="1721535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 right, the project will not remove any vegetation. On the left, up to 5 feet from the top of the creek bank, small vegetation and trees less than 6” in diameter will be removed, and limbs will be removed up to 14 feet, vertically.</a:t>
            </a:r>
          </a:p>
        </p:txBody>
      </p:sp>
      <p:sp>
        <p:nvSpPr>
          <p:cNvPr id="4" name="Slide Number Placeholder 3"/>
          <p:cNvSpPr>
            <a:spLocks noGrp="1"/>
          </p:cNvSpPr>
          <p:nvPr>
            <p:ph type="sldNum" sz="quarter" idx="5"/>
          </p:nvPr>
        </p:nvSpPr>
        <p:spPr/>
        <p:txBody>
          <a:bodyPr/>
          <a:lstStyle/>
          <a:p>
            <a:fld id="{115A580F-E35D-42E1-AF82-E41CC201EA91}" type="slidenum">
              <a:rPr lang="en-US" smtClean="0"/>
              <a:t>5</a:t>
            </a:fld>
            <a:endParaRPr lang="en-US" dirty="0"/>
          </a:p>
        </p:txBody>
      </p:sp>
    </p:spTree>
    <p:extLst>
      <p:ext uri="{BB962C8B-B14F-4D97-AF65-F5344CB8AC3E}">
        <p14:creationId xmlns:p14="http://schemas.microsoft.com/office/powerpoint/2010/main" val="21658869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Special care will be taken to remove lower tree limbs, only if doing so does not threaten the life of the tree. For example, even though this large tree limb is lower than 14 feet, this tree has enough clearance for the fire truck to pass, so the limb will be retained to protect the life of the tree.</a:t>
            </a:r>
          </a:p>
        </p:txBody>
      </p:sp>
      <p:sp>
        <p:nvSpPr>
          <p:cNvPr id="4" name="Slide Number Placeholder 3"/>
          <p:cNvSpPr>
            <a:spLocks noGrp="1"/>
          </p:cNvSpPr>
          <p:nvPr>
            <p:ph type="sldNum" sz="quarter" idx="5"/>
          </p:nvPr>
        </p:nvSpPr>
        <p:spPr/>
        <p:txBody>
          <a:bodyPr/>
          <a:lstStyle/>
          <a:p>
            <a:fld id="{115A580F-E35D-42E1-AF82-E41CC201EA91}" type="slidenum">
              <a:rPr lang="en-US" smtClean="0"/>
              <a:t>6</a:t>
            </a:fld>
            <a:endParaRPr lang="en-US" dirty="0"/>
          </a:p>
        </p:txBody>
      </p:sp>
    </p:spTree>
    <p:extLst>
      <p:ext uri="{BB962C8B-B14F-4D97-AF65-F5344CB8AC3E}">
        <p14:creationId xmlns:p14="http://schemas.microsoft.com/office/powerpoint/2010/main" val="11394369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locations - labeled</a:t>
            </a:r>
          </a:p>
        </p:txBody>
      </p:sp>
      <p:sp>
        <p:nvSpPr>
          <p:cNvPr id="4" name="Slide Number Placeholder 3"/>
          <p:cNvSpPr>
            <a:spLocks noGrp="1"/>
          </p:cNvSpPr>
          <p:nvPr>
            <p:ph type="sldNum" sz="quarter" idx="5"/>
          </p:nvPr>
        </p:nvSpPr>
        <p:spPr/>
        <p:txBody>
          <a:bodyPr/>
          <a:lstStyle/>
          <a:p>
            <a:fld id="{115A580F-E35D-42E1-AF82-E41CC201EA91}" type="slidenum">
              <a:rPr lang="en-US" smtClean="0"/>
              <a:t>13</a:t>
            </a:fld>
            <a:endParaRPr lang="en-US" dirty="0"/>
          </a:p>
        </p:txBody>
      </p:sp>
    </p:spTree>
    <p:extLst>
      <p:ext uri="{BB962C8B-B14F-4D97-AF65-F5344CB8AC3E}">
        <p14:creationId xmlns:p14="http://schemas.microsoft.com/office/powerpoint/2010/main" val="19612941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Areas of very thick vegetation</a:t>
            </a:r>
          </a:p>
        </p:txBody>
      </p:sp>
      <p:sp>
        <p:nvSpPr>
          <p:cNvPr id="4" name="Slide Number Placeholder 3"/>
          <p:cNvSpPr>
            <a:spLocks noGrp="1"/>
          </p:cNvSpPr>
          <p:nvPr>
            <p:ph type="sldNum" sz="quarter" idx="5"/>
          </p:nvPr>
        </p:nvSpPr>
        <p:spPr/>
        <p:txBody>
          <a:bodyPr/>
          <a:lstStyle/>
          <a:p>
            <a:fld id="{115A580F-E35D-42E1-AF82-E41CC201EA91}" type="slidenum">
              <a:rPr lang="en-US" smtClean="0"/>
              <a:t>14</a:t>
            </a:fld>
            <a:endParaRPr lang="en-US" dirty="0"/>
          </a:p>
        </p:txBody>
      </p:sp>
    </p:spTree>
    <p:extLst>
      <p:ext uri="{BB962C8B-B14F-4D97-AF65-F5344CB8AC3E}">
        <p14:creationId xmlns:p14="http://schemas.microsoft.com/office/powerpoint/2010/main" val="16207885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5A580F-E35D-42E1-AF82-E41CC201EA91}" type="slidenum">
              <a:rPr lang="en-US" smtClean="0"/>
              <a:t>19</a:t>
            </a:fld>
            <a:endParaRPr lang="en-US" dirty="0"/>
          </a:p>
        </p:txBody>
      </p:sp>
    </p:spTree>
    <p:extLst>
      <p:ext uri="{BB962C8B-B14F-4D97-AF65-F5344CB8AC3E}">
        <p14:creationId xmlns:p14="http://schemas.microsoft.com/office/powerpoint/2010/main" val="16805365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678426"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678426"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450219008"/>
      </p:ext>
    </p:extLst>
  </p:cSld>
  <p:clrMapOvr>
    <a:masterClrMapping/>
  </p:clrMapOvr>
  <p:hf hdr="0" ftr="0" dt="0"/>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745873196"/>
      </p:ext>
    </p:extLst>
  </p:cSld>
  <p:clrMapOvr>
    <a:masterClrMapping/>
  </p:clrMapOvr>
  <p:hf hdr="0" ftr="0" dt="0"/>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898288688"/>
      </p:ext>
    </p:extLst>
  </p:cSld>
  <p:clrMapOvr>
    <a:masterClrMapping/>
  </p:clrMapOvr>
  <p:hf hdr="0" ftr="0" dt="0"/>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22096"/>
            <a:ext cx="10691265" cy="112793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15383" y="2128684"/>
            <a:ext cx="5304417"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72200" y="2128684"/>
            <a:ext cx="5219700" cy="38444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85649623"/>
      </p:ext>
    </p:extLst>
  </p:cSld>
  <p:clrMapOvr>
    <a:masterClrMapping/>
  </p:clrMapOvr>
  <p:hf hdr="0" ft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685887" y="929148"/>
            <a:ext cx="10640005" cy="76154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15384" y="1681163"/>
            <a:ext cx="5282192"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15384" y="2505075"/>
            <a:ext cx="5282192"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72200" y="1681163"/>
            <a:ext cx="5183188"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72200" y="2505075"/>
            <a:ext cx="5183188" cy="34237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87580471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84721540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253909909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678426" y="781665"/>
            <a:ext cx="4093599" cy="122345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688258" y="2315497"/>
            <a:ext cx="4093599" cy="355349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4230824194"/>
      </p:ext>
    </p:extLst>
  </p:cSld>
  <p:clrMapOvr>
    <a:masterClrMapping/>
  </p:clrMapOvr>
  <p:hf hdr="0" ft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683342"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683342"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162754729"/>
      </p:ext>
    </p:extLst>
  </p:cSld>
  <p:clrMapOvr>
    <a:masterClrMapping/>
  </p:clrMapOvr>
  <p:hf hdr="0" ftr="0" dt="0"/>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63253305"/>
      </p:ext>
    </p:extLst>
  </p:cSld>
  <p:clrMapOvr>
    <a:masterClrMapping/>
  </p:clrMapOvr>
  <p:hf hdr="0" ftr="0" dt="0"/>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838200" y="997973"/>
            <a:ext cx="8404122"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1143217190"/>
      </p:ext>
    </p:extLst>
  </p:cSld>
  <p:clrMapOvr>
    <a:masterClrMapping/>
  </p:clrMapOvr>
  <p:hf hdr="0" ftr="0" dt="0"/>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p:bg>
      <p:bgRef idx="1001">
        <a:schemeClr val="bg1"/>
      </p:bgRef>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9AE8321-5884-9E75-1272-926961F3131D}"/>
              </a:ext>
            </a:extLst>
          </p:cNvPr>
          <p:cNvSpPr>
            <a:spLocks noGrp="1"/>
          </p:cNvSpPr>
          <p:nvPr>
            <p:ph type="title" hasCustomPrompt="1"/>
          </p:nvPr>
        </p:nvSpPr>
        <p:spPr>
          <a:xfrm>
            <a:off x="685800" y="908591"/>
            <a:ext cx="4058728" cy="5225507"/>
          </a:xfrm>
        </p:spPr>
        <p:txBody>
          <a:bodyPr anchor="t">
            <a:normAutofit/>
          </a:bodyPr>
          <a:lstStyle>
            <a:lvl1pPr>
              <a:defRPr sz="3200"/>
            </a:lvl1pPr>
          </a:lstStyle>
          <a:p>
            <a:r>
              <a:rPr lang="en-US" dirty="0"/>
              <a:t>Click to add title</a:t>
            </a:r>
          </a:p>
        </p:txBody>
      </p:sp>
      <p:sp>
        <p:nvSpPr>
          <p:cNvPr id="9" name="Picture Placeholder 8">
            <a:extLst>
              <a:ext uri="{FF2B5EF4-FFF2-40B4-BE49-F238E27FC236}">
                <a16:creationId xmlns:a16="http://schemas.microsoft.com/office/drawing/2014/main" id="{B22DF521-FA73-0B43-D1F3-A28543BA84E8}"/>
              </a:ext>
            </a:extLst>
          </p:cNvPr>
          <p:cNvSpPr>
            <a:spLocks noGrp="1"/>
          </p:cNvSpPr>
          <p:nvPr>
            <p:ph type="pic" sz="quarter" idx="10" hasCustomPrompt="1"/>
          </p:nvPr>
        </p:nvSpPr>
        <p:spPr>
          <a:xfrm>
            <a:off x="5699125" y="0"/>
            <a:ext cx="5786438" cy="6134100"/>
          </a:xfrm>
        </p:spPr>
        <p:txBody>
          <a:bodyPr/>
          <a:lstStyle>
            <a:lvl1pPr marL="0" indent="0" algn="ctr">
              <a:buNone/>
              <a:defRPr/>
            </a:lvl1pPr>
          </a:lstStyle>
          <a:p>
            <a:r>
              <a:rPr lang="en-US" dirty="0"/>
              <a:t>Click icon to insert picture</a:t>
            </a:r>
          </a:p>
        </p:txBody>
      </p:sp>
      <p:sp>
        <p:nvSpPr>
          <p:cNvPr id="4" name="Slide Number Placeholder 5">
            <a:extLst>
              <a:ext uri="{FF2B5EF4-FFF2-40B4-BE49-F238E27FC236}">
                <a16:creationId xmlns:a16="http://schemas.microsoft.com/office/drawing/2014/main" id="{400E6515-DDBF-35F4-5C9E-FF113FD164EF}"/>
              </a:ext>
            </a:extLst>
          </p:cNvPr>
          <p:cNvSpPr>
            <a:spLocks noGrp="1"/>
          </p:cNvSpPr>
          <p:nvPr>
            <p:ph type="sldNum" sz="quarter" idx="4"/>
          </p:nvPr>
        </p:nvSpPr>
        <p:spPr>
          <a:xfrm>
            <a:off x="10919012" y="6274074"/>
            <a:ext cx="672354" cy="583926"/>
          </a:xfrm>
          <a:prstGeom prst="rect">
            <a:avLst/>
          </a:prstGeom>
        </p:spPr>
        <p:txBody>
          <a:bodyPr vert="horz" lIns="91440" tIns="45720" rIns="91440" bIns="45720" rtlCol="0" anchor="t"/>
          <a:lstStyle>
            <a:lvl1pPr algn="r">
              <a:defRPr sz="1400">
                <a:solidFill>
                  <a:schemeClr val="tx1"/>
                </a:solidFill>
              </a:defRPr>
            </a:lvl1pPr>
          </a:lstStyle>
          <a:p>
            <a:fld id="{C3DB2ADC-AF19-4574-8C10-79B5B04FCA27}" type="slidenum">
              <a:rPr lang="en-US" smtClean="0"/>
              <a:pPr/>
              <a:t>‹#›</a:t>
            </a:fld>
            <a:endParaRPr lang="en-US" dirty="0"/>
          </a:p>
        </p:txBody>
      </p:sp>
      <p:cxnSp>
        <p:nvCxnSpPr>
          <p:cNvPr id="3" name="Straight Connector 2">
            <a:extLst>
              <a:ext uri="{FF2B5EF4-FFF2-40B4-BE49-F238E27FC236}">
                <a16:creationId xmlns:a16="http://schemas.microsoft.com/office/drawing/2014/main" id="{8B32A424-7EFB-F80C-2BDA-94D103A55F77}"/>
              </a:ext>
              <a:ext uri="{C183D7F6-B498-43B3-948B-1728B52AA6E4}">
                <adec:decorative xmlns:adec="http://schemas.microsoft.com/office/drawing/2017/decorative" val="1"/>
              </a:ext>
            </a:extLst>
          </p:cNvPr>
          <p:cNvCxnSpPr>
            <a:cxnSpLocks/>
          </p:cNvCxnSpPr>
          <p:nvPr userDrawn="1"/>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68EFEEF-ABDC-22C9-C5DB-0494BEB8687D}"/>
              </a:ext>
              <a:ext uri="{C183D7F6-B498-43B3-948B-1728B52AA6E4}">
                <adec:decorative xmlns:adec="http://schemas.microsoft.com/office/drawing/2017/decorative" val="1"/>
              </a:ext>
            </a:extLst>
          </p:cNvPr>
          <p:cNvCxnSpPr>
            <a:cxnSpLocks/>
          </p:cNvCxnSpPr>
          <p:nvPr userDrawn="1"/>
        </p:nvCxnSpPr>
        <p:spPr>
          <a:xfrm>
            <a:off x="5699342" y="6136928"/>
            <a:ext cx="57867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37000167"/>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2">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7352414-3211-CEB2-31A1-11097989D435}"/>
              </a:ext>
            </a:extLst>
          </p:cNvPr>
          <p:cNvSpPr>
            <a:spLocks noGrp="1"/>
          </p:cNvSpPr>
          <p:nvPr>
            <p:ph type="title" hasCustomPrompt="1"/>
          </p:nvPr>
        </p:nvSpPr>
        <p:spPr>
          <a:xfrm>
            <a:off x="705934" y="723900"/>
            <a:ext cx="3503757" cy="5316415"/>
          </a:xfrm>
        </p:spPr>
        <p:txBody>
          <a:bodyPr>
            <a:normAutofit/>
          </a:bodyPr>
          <a:lstStyle>
            <a:lvl1pPr>
              <a:defRPr sz="3200"/>
            </a:lvl1pPr>
          </a:lstStyle>
          <a:p>
            <a:r>
              <a:rPr lang="en-US" dirty="0"/>
              <a:t>Click to add title</a:t>
            </a:r>
          </a:p>
        </p:txBody>
      </p:sp>
      <p:sp>
        <p:nvSpPr>
          <p:cNvPr id="9" name="Content Placeholder 8">
            <a:extLst>
              <a:ext uri="{FF2B5EF4-FFF2-40B4-BE49-F238E27FC236}">
                <a16:creationId xmlns:a16="http://schemas.microsoft.com/office/drawing/2014/main" id="{4BA26D20-54E1-2490-0D75-F08BCB7D3BFF}"/>
              </a:ext>
            </a:extLst>
          </p:cNvPr>
          <p:cNvSpPr>
            <a:spLocks noGrp="1"/>
          </p:cNvSpPr>
          <p:nvPr>
            <p:ph sz="quarter" idx="10" hasCustomPrompt="1"/>
          </p:nvPr>
        </p:nvSpPr>
        <p:spPr>
          <a:xfrm>
            <a:off x="5582232" y="2053087"/>
            <a:ext cx="5903332" cy="3987230"/>
          </a:xfrm>
        </p:spPr>
        <p:txBody>
          <a:bodyPr anchor="t"/>
          <a:lstStyle>
            <a:lvl1pPr marL="0" indent="0">
              <a:buNone/>
              <a:defRPr/>
            </a:lvl1pPr>
            <a:lvl2pPr marL="742950" indent="-285750">
              <a:buFont typeface="Arial" panose="020B0604020202020204" pitchFamily="34" charset="0"/>
              <a:buChar char="•"/>
              <a:defRPr/>
            </a:lvl2pPr>
            <a:lvl3pPr marL="1200150" indent="-285750">
              <a:buFont typeface="Arial" panose="020B0604020202020204" pitchFamily="34" charset="0"/>
              <a:buChar char="•"/>
              <a:defRPr/>
            </a:lvl3pPr>
            <a:lvl4pPr marL="1657350" indent="-285750">
              <a:buFont typeface="Arial" panose="020B0604020202020204" pitchFamily="34" charset="0"/>
              <a:buChar char="•"/>
              <a:defRPr/>
            </a:lvl4pPr>
            <a:lvl5pPr marL="2114550" indent="-285750">
              <a:buFont typeface="Arial" panose="020B0604020202020204" pitchFamily="34" charset="0"/>
              <a:buChar char="•"/>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Slide Number Placeholder 5">
            <a:extLst>
              <a:ext uri="{FF2B5EF4-FFF2-40B4-BE49-F238E27FC236}">
                <a16:creationId xmlns:a16="http://schemas.microsoft.com/office/drawing/2014/main" id="{400E6515-DDBF-35F4-5C9E-FF113FD164EF}"/>
              </a:ext>
            </a:extLst>
          </p:cNvPr>
          <p:cNvSpPr>
            <a:spLocks noGrp="1"/>
          </p:cNvSpPr>
          <p:nvPr>
            <p:ph type="sldNum" sz="quarter" idx="4"/>
          </p:nvPr>
        </p:nvSpPr>
        <p:spPr>
          <a:xfrm>
            <a:off x="10919012" y="6274074"/>
            <a:ext cx="672354" cy="583926"/>
          </a:xfrm>
          <a:prstGeom prst="rect">
            <a:avLst/>
          </a:prstGeom>
        </p:spPr>
        <p:txBody>
          <a:bodyPr vert="horz" lIns="91440" tIns="45720" rIns="91440" bIns="45720" rtlCol="0" anchor="t"/>
          <a:lstStyle>
            <a:lvl1pPr algn="r">
              <a:defRPr sz="1400">
                <a:solidFill>
                  <a:schemeClr val="tx1"/>
                </a:solidFill>
              </a:defRPr>
            </a:lvl1pPr>
          </a:lstStyle>
          <a:p>
            <a:fld id="{C3DB2ADC-AF19-4574-8C10-79B5B04FCA27}" type="slidenum">
              <a:rPr lang="en-US" smtClean="0"/>
              <a:pPr/>
              <a:t>‹#›</a:t>
            </a:fld>
            <a:endParaRPr lang="en-US" dirty="0"/>
          </a:p>
        </p:txBody>
      </p:sp>
      <p:cxnSp>
        <p:nvCxnSpPr>
          <p:cNvPr id="5" name="Straight Connector 4">
            <a:extLst>
              <a:ext uri="{FF2B5EF4-FFF2-40B4-BE49-F238E27FC236}">
                <a16:creationId xmlns:a16="http://schemas.microsoft.com/office/drawing/2014/main" id="{998A376F-AF56-AABE-DFA3-DE5A8C899613}"/>
              </a:ext>
              <a:ext uri="{C183D7F6-B498-43B3-948B-1728B52AA6E4}">
                <adec:decorative xmlns:adec="http://schemas.microsoft.com/office/drawing/2017/decorative" val="1"/>
              </a:ext>
            </a:extLst>
          </p:cNvPr>
          <p:cNvCxnSpPr>
            <a:cxnSpLocks/>
          </p:cNvCxnSpPr>
          <p:nvPr userDrawn="1"/>
        </p:nvCxnSpPr>
        <p:spPr>
          <a:xfrm>
            <a:off x="5695467" y="723900"/>
            <a:ext cx="5790599"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4DE9D420-BBEC-E7C6-7E76-FB9791C71C96}"/>
              </a:ext>
              <a:ext uri="{C183D7F6-B498-43B3-948B-1728B52AA6E4}">
                <adec:decorative xmlns:adec="http://schemas.microsoft.com/office/drawing/2017/decorative" val="1"/>
              </a:ext>
            </a:extLst>
          </p:cNvPr>
          <p:cNvCxnSpPr>
            <a:cxnSpLocks/>
          </p:cNvCxnSpPr>
          <p:nvPr userDrawn="1"/>
        </p:nvCxnSpPr>
        <p:spPr>
          <a:xfrm>
            <a:off x="5699342" y="6136928"/>
            <a:ext cx="57867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7220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Section Break 1">
    <p:spTree>
      <p:nvGrpSpPr>
        <p:cNvPr id="1" name=""/>
        <p:cNvGrpSpPr/>
        <p:nvPr/>
      </p:nvGrpSpPr>
      <p:grpSpPr>
        <a:xfrm>
          <a:off x="0" y="0"/>
          <a:ext cx="0" cy="0"/>
          <a:chOff x="0" y="0"/>
          <a:chExt cx="0" cy="0"/>
        </a:xfrm>
      </p:grpSpPr>
      <p:sp>
        <p:nvSpPr>
          <p:cNvPr id="20" name="Title 10">
            <a:extLst>
              <a:ext uri="{FF2B5EF4-FFF2-40B4-BE49-F238E27FC236}">
                <a16:creationId xmlns:a16="http://schemas.microsoft.com/office/drawing/2014/main" id="{6DC3399C-8B0E-4D7D-A955-FB1F37CF3672}"/>
              </a:ext>
            </a:extLst>
          </p:cNvPr>
          <p:cNvSpPr>
            <a:spLocks noGrp="1"/>
          </p:cNvSpPr>
          <p:nvPr>
            <p:ph type="ctrTitle" hasCustomPrompt="1"/>
          </p:nvPr>
        </p:nvSpPr>
        <p:spPr>
          <a:xfrm>
            <a:off x="710520" y="776873"/>
            <a:ext cx="5854182" cy="3070508"/>
          </a:xfrm>
          <a:prstGeom prst="rect">
            <a:avLst/>
          </a:prstGeom>
        </p:spPr>
        <p:txBody>
          <a:bodyPr anchor="b">
            <a:normAutofit/>
          </a:bodyPr>
          <a:lstStyle>
            <a:lvl1pPr>
              <a:defRPr sz="3200"/>
            </a:lvl1pPr>
          </a:lstStyle>
          <a:p>
            <a:r>
              <a:rPr lang="en-US" dirty="0"/>
              <a:t>Click to add title</a:t>
            </a:r>
          </a:p>
        </p:txBody>
      </p:sp>
      <p:sp>
        <p:nvSpPr>
          <p:cNvPr id="21" name="Subtitle 11">
            <a:extLst>
              <a:ext uri="{FF2B5EF4-FFF2-40B4-BE49-F238E27FC236}">
                <a16:creationId xmlns:a16="http://schemas.microsoft.com/office/drawing/2014/main" id="{13C3C1EB-2C5B-4710-893A-9DD6284D5CB0}"/>
              </a:ext>
            </a:extLst>
          </p:cNvPr>
          <p:cNvSpPr>
            <a:spLocks noGrp="1"/>
          </p:cNvSpPr>
          <p:nvPr>
            <p:ph type="subTitle" idx="1" hasCustomPrompt="1"/>
          </p:nvPr>
        </p:nvSpPr>
        <p:spPr>
          <a:xfrm>
            <a:off x="721202" y="4088927"/>
            <a:ext cx="5842218" cy="1880552"/>
          </a:xfrm>
          <a:prstGeom prst="rect">
            <a:avLst/>
          </a:prstGeom>
        </p:spPr>
        <p:txBody>
          <a:bodyPr>
            <a:normAutofit/>
          </a:bodyPr>
          <a:lstStyle>
            <a:lvl1pPr marL="0" indent="0">
              <a:buNone/>
              <a:defRPr sz="2000"/>
            </a:lvl1pPr>
          </a:lstStyle>
          <a:p>
            <a:r>
              <a:rPr lang="en-US" dirty="0"/>
              <a:t>Click to add subtitle</a:t>
            </a:r>
          </a:p>
        </p:txBody>
      </p:sp>
      <p:sp>
        <p:nvSpPr>
          <p:cNvPr id="30" name="Picture Placeholder 28">
            <a:extLst>
              <a:ext uri="{FF2B5EF4-FFF2-40B4-BE49-F238E27FC236}">
                <a16:creationId xmlns:a16="http://schemas.microsoft.com/office/drawing/2014/main" id="{E335E712-C7FD-4BAC-B89C-58AF6594A4E7}"/>
              </a:ext>
            </a:extLst>
          </p:cNvPr>
          <p:cNvSpPr>
            <a:spLocks noGrp="1"/>
          </p:cNvSpPr>
          <p:nvPr>
            <p:ph type="pic" sz="quarter" idx="13"/>
          </p:nvPr>
        </p:nvSpPr>
        <p:spPr>
          <a:xfrm>
            <a:off x="7315200" y="0"/>
            <a:ext cx="4876800" cy="6858000"/>
          </a:xfrm>
          <a:prstGeom prst="rect">
            <a:avLst/>
          </a:prstGeom>
        </p:spPr>
        <p:txBody>
          <a:bodyPr>
            <a:normAutofit/>
          </a:bodyPr>
          <a:lstStyle>
            <a:lvl1pPr marL="0" indent="0" algn="ctr">
              <a:buNone/>
              <a:defRPr sz="1800"/>
            </a:lvl1pPr>
          </a:lstStyle>
          <a:p>
            <a:r>
              <a:rPr lang="en-US"/>
              <a:t>Click icon to add picture</a:t>
            </a:r>
            <a:endParaRPr lang="en-US" dirty="0"/>
          </a:p>
        </p:txBody>
      </p:sp>
      <p:cxnSp>
        <p:nvCxnSpPr>
          <p:cNvPr id="3" name="Straight Connector 2">
            <a:extLst>
              <a:ext uri="{FF2B5EF4-FFF2-40B4-BE49-F238E27FC236}">
                <a16:creationId xmlns:a16="http://schemas.microsoft.com/office/drawing/2014/main" id="{A541CC69-A0B0-C1BE-2165-D8AD1B7D2DDA}"/>
              </a:ext>
              <a:ext uri="{C183D7F6-B498-43B3-948B-1728B52AA6E4}">
                <adec:decorative xmlns:adec="http://schemas.microsoft.com/office/drawing/2017/decorative" val="1"/>
              </a:ext>
            </a:extLst>
          </p:cNvPr>
          <p:cNvCxnSpPr>
            <a:cxnSpLocks/>
          </p:cNvCxnSpPr>
          <p:nvPr userDrawn="1"/>
        </p:nvCxnSpPr>
        <p:spPr>
          <a:xfrm>
            <a:off x="724574" y="723899"/>
            <a:ext cx="5786724"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0D54A957-6A3F-2C34-A453-905FBAE77CCD}"/>
              </a:ext>
              <a:ext uri="{C183D7F6-B498-43B3-948B-1728B52AA6E4}">
                <adec:decorative xmlns:adec="http://schemas.microsoft.com/office/drawing/2017/decorative" val="1"/>
              </a:ext>
            </a:extLst>
          </p:cNvPr>
          <p:cNvCxnSpPr>
            <a:cxnSpLocks/>
          </p:cNvCxnSpPr>
          <p:nvPr userDrawn="1"/>
        </p:nvCxnSpPr>
        <p:spPr>
          <a:xfrm>
            <a:off x="724574" y="6136928"/>
            <a:ext cx="57867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9181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losing 2">
    <p:bg>
      <p:bgRef idx="1001">
        <a:schemeClr val="bg1"/>
      </p:bgRef>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89AE8321-5884-9E75-1272-926961F3131D}"/>
              </a:ext>
            </a:extLst>
          </p:cNvPr>
          <p:cNvSpPr>
            <a:spLocks noGrp="1"/>
          </p:cNvSpPr>
          <p:nvPr>
            <p:ph type="title" hasCustomPrompt="1"/>
          </p:nvPr>
        </p:nvSpPr>
        <p:spPr>
          <a:xfrm>
            <a:off x="763439" y="684311"/>
            <a:ext cx="4058728" cy="2749009"/>
          </a:xfrm>
        </p:spPr>
        <p:txBody>
          <a:bodyPr anchor="b">
            <a:normAutofit/>
          </a:bodyPr>
          <a:lstStyle>
            <a:lvl1pPr algn="l">
              <a:defRPr sz="3200"/>
            </a:lvl1pPr>
          </a:lstStyle>
          <a:p>
            <a:r>
              <a:rPr lang="en-US" dirty="0"/>
              <a:t>Click to add title</a:t>
            </a:r>
          </a:p>
        </p:txBody>
      </p:sp>
      <p:cxnSp>
        <p:nvCxnSpPr>
          <p:cNvPr id="5" name="Straight Connector 4">
            <a:extLst>
              <a:ext uri="{FF2B5EF4-FFF2-40B4-BE49-F238E27FC236}">
                <a16:creationId xmlns:a16="http://schemas.microsoft.com/office/drawing/2014/main" id="{9D527B4D-405A-DCD2-6970-1162843E00DD}"/>
              </a:ext>
              <a:ext uri="{C183D7F6-B498-43B3-948B-1728B52AA6E4}">
                <adec:decorative xmlns:adec="http://schemas.microsoft.com/office/drawing/2017/decorative" val="1"/>
              </a:ext>
            </a:extLst>
          </p:cNvPr>
          <p:cNvCxnSpPr>
            <a:cxnSpLocks/>
          </p:cNvCxnSpPr>
          <p:nvPr userDrawn="1"/>
        </p:nvCxnSpPr>
        <p:spPr>
          <a:xfrm>
            <a:off x="814484" y="721031"/>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B621246-77E4-43F0-CD40-C7DB9555D266}"/>
              </a:ext>
              <a:ext uri="{C183D7F6-B498-43B3-948B-1728B52AA6E4}">
                <adec:decorative xmlns:adec="http://schemas.microsoft.com/office/drawing/2017/decorative" val="1"/>
              </a:ext>
            </a:extLst>
          </p:cNvPr>
          <p:cNvCxnSpPr>
            <a:cxnSpLocks/>
          </p:cNvCxnSpPr>
          <p:nvPr userDrawn="1"/>
        </p:nvCxnSpPr>
        <p:spPr>
          <a:xfrm>
            <a:off x="5713726" y="6134059"/>
            <a:ext cx="578672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Content Placeholder 12">
            <a:extLst>
              <a:ext uri="{FF2B5EF4-FFF2-40B4-BE49-F238E27FC236}">
                <a16:creationId xmlns:a16="http://schemas.microsoft.com/office/drawing/2014/main" id="{5EB8AC8C-DEDA-D180-1CD8-B67B47276E34}"/>
              </a:ext>
            </a:extLst>
          </p:cNvPr>
          <p:cNvSpPr>
            <a:spLocks noGrp="1"/>
          </p:cNvSpPr>
          <p:nvPr>
            <p:ph sz="quarter" idx="11" hasCustomPrompt="1"/>
          </p:nvPr>
        </p:nvSpPr>
        <p:spPr>
          <a:xfrm>
            <a:off x="757600" y="3662835"/>
            <a:ext cx="4064567" cy="2468396"/>
          </a:xfrm>
        </p:spPr>
        <p:txBody>
          <a:bodyPr/>
          <a:lstStyle>
            <a:lvl1pPr marL="0" indent="0">
              <a:spcBef>
                <a:spcPts val="0"/>
              </a:spcBef>
              <a:buNone/>
              <a:defRPr/>
            </a:lvl1pPr>
            <a:lvl2pPr marL="457200" indent="0">
              <a:spcBef>
                <a:spcPts val="0"/>
              </a:spcBef>
              <a:buNone/>
              <a:defRPr/>
            </a:lvl2pPr>
            <a:lvl3pPr marL="914400" indent="0">
              <a:spcBef>
                <a:spcPts val="0"/>
              </a:spcBef>
              <a:buNone/>
              <a:defRPr/>
            </a:lvl3pPr>
            <a:lvl4pPr marL="1371600" indent="0">
              <a:spcBef>
                <a:spcPts val="0"/>
              </a:spcBef>
              <a:buNone/>
              <a:defRPr/>
            </a:lvl4pPr>
            <a:lvl5pPr marL="1828800" indent="0">
              <a:spcBef>
                <a:spcPts val="0"/>
              </a:spcBef>
              <a:buNone/>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6755953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22096"/>
            <a:ext cx="10691265" cy="137103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93126"/>
            <a:ext cx="10691265" cy="363608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92594" cy="365125"/>
          </a:xfrm>
          <a:prstGeom prst="rect">
            <a:avLst/>
          </a:prstGeom>
        </p:spPr>
        <p:txBody>
          <a:bodyPr vert="horz" lIns="91440" tIns="45720" rIns="91440" bIns="45720" rtlCol="0" anchor="ctr"/>
          <a:lstStyle>
            <a:lvl1pPr algn="r">
              <a:defRPr sz="1050">
                <a:solidFill>
                  <a:schemeClr val="tx1"/>
                </a:solidFill>
                <a:latin typeface="+mj-lt"/>
              </a:defRPr>
            </a:lvl1pPr>
          </a:lstStyle>
          <a:p>
            <a:endParaRPr lang="en-US" dirty="0"/>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15383"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C3DB2ADC-AF19-4574-8C10-79B5B04FCA27}" type="slidenum">
              <a:rPr lang="en-US" smtClean="0"/>
              <a:pPr/>
              <a:t>‹#›</a:t>
            </a:fld>
            <a:endParaRPr lang="en-US" dirty="0"/>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3180197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1" r:id="rId14"/>
    <p:sldLayoutId id="2147483730" r:id="rId15"/>
  </p:sldLayoutIdLst>
  <p:hf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orient="horz" pos="672">
          <p15:clr>
            <a:srgbClr val="F26B43"/>
          </p15:clr>
        </p15:guide>
        <p15:guide id="4" orient="horz" pos="912">
          <p15:clr>
            <a:srgbClr val="F26B43"/>
          </p15:clr>
        </p15:guide>
        <p15:guide id="5" pos="7176">
          <p15:clr>
            <a:srgbClr val="F26B43"/>
          </p15:clr>
        </p15:guide>
        <p15:guide id="6" pos="504">
          <p15:clr>
            <a:srgbClr val="F26B43"/>
          </p15:clr>
        </p15:guide>
        <p15:guide id="7" orient="horz" pos="3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pxhere.com/id/photo/764441" TargetMode="External"/><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7" name="Straight Connector 16">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49149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7CC41EB-2D81-4303-9171-6401B388BA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34100"/>
            <a:ext cx="49149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 name="Picture 2" descr="A picture containing text, tree, outdoor, sign&#10;&#10;AI-generated content may be incorrect.">
            <a:extLst>
              <a:ext uri="{FF2B5EF4-FFF2-40B4-BE49-F238E27FC236}">
                <a16:creationId xmlns:a16="http://schemas.microsoft.com/office/drawing/2014/main" id="{01AFB356-25C9-6EB2-8FEA-4865A8359A8C}"/>
              </a:ext>
            </a:extLst>
          </p:cNvPr>
          <p:cNvPicPr>
            <a:picLocks noChangeAspect="1"/>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22889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C3163-B2FB-31D3-A40A-06EA722FA266}"/>
              </a:ext>
            </a:extLst>
          </p:cNvPr>
          <p:cNvSpPr>
            <a:spLocks noGrp="1"/>
          </p:cNvSpPr>
          <p:nvPr>
            <p:ph type="ctrTitle"/>
          </p:nvPr>
        </p:nvSpPr>
        <p:spPr>
          <a:xfrm>
            <a:off x="710520" y="776873"/>
            <a:ext cx="5854182" cy="799008"/>
          </a:xfrm>
        </p:spPr>
        <p:txBody>
          <a:bodyPr/>
          <a:lstStyle/>
          <a:p>
            <a:r>
              <a:rPr lang="en-US" dirty="0"/>
              <a:t>Project objectives</a:t>
            </a:r>
          </a:p>
        </p:txBody>
      </p:sp>
      <p:sp>
        <p:nvSpPr>
          <p:cNvPr id="3" name="Subtitle 2">
            <a:extLst>
              <a:ext uri="{FF2B5EF4-FFF2-40B4-BE49-F238E27FC236}">
                <a16:creationId xmlns:a16="http://schemas.microsoft.com/office/drawing/2014/main" id="{0C4AADE0-3CD2-8929-BE04-B374DFDCE2BF}"/>
              </a:ext>
            </a:extLst>
          </p:cNvPr>
          <p:cNvSpPr>
            <a:spLocks noGrp="1"/>
          </p:cNvSpPr>
          <p:nvPr>
            <p:ph type="subTitle" idx="1"/>
          </p:nvPr>
        </p:nvSpPr>
        <p:spPr>
          <a:xfrm>
            <a:off x="721202" y="1789889"/>
            <a:ext cx="4437820" cy="4179590"/>
          </a:xfrm>
        </p:spPr>
        <p:txBody>
          <a:bodyPr/>
          <a:lstStyle/>
          <a:p>
            <a:pPr marL="342900" indent="-342900">
              <a:buFont typeface="Arial" panose="020B0604020202020204" pitchFamily="34" charset="0"/>
              <a:buChar char="•"/>
            </a:pPr>
            <a:r>
              <a:rPr lang="en-US" b="1" dirty="0"/>
              <a:t>Creating defensible space for homes and businesses</a:t>
            </a:r>
          </a:p>
          <a:p>
            <a:pPr marL="342900" indent="-342900">
              <a:buFont typeface="Arial" panose="020B0604020202020204" pitchFamily="34" charset="0"/>
              <a:buChar char="•"/>
            </a:pPr>
            <a:r>
              <a:rPr lang="en-US" b="1" dirty="0"/>
              <a:t>Reducing ladder fuels</a:t>
            </a:r>
          </a:p>
          <a:p>
            <a:pPr marL="342900" indent="-342900">
              <a:buFont typeface="Arial" panose="020B0604020202020204" pitchFamily="34" charset="0"/>
              <a:buChar char="•"/>
            </a:pPr>
            <a:r>
              <a:rPr lang="en-US" b="1" dirty="0"/>
              <a:t>Clearing an access pathway for emergency vehicles</a:t>
            </a:r>
          </a:p>
          <a:p>
            <a:pPr marL="342900" indent="-342900">
              <a:buFont typeface="Arial" panose="020B0604020202020204" pitchFamily="34" charset="0"/>
              <a:buChar char="•"/>
            </a:pPr>
            <a:r>
              <a:rPr lang="en-US" b="1" dirty="0"/>
              <a:t>Improving emergency response time </a:t>
            </a:r>
          </a:p>
        </p:txBody>
      </p:sp>
      <p:pic>
        <p:nvPicPr>
          <p:cNvPr id="5" name="Picture 4" descr="A group of people around a fire&#10;&#10;AI-generated content may be incorrect.">
            <a:extLst>
              <a:ext uri="{FF2B5EF4-FFF2-40B4-BE49-F238E27FC236}">
                <a16:creationId xmlns:a16="http://schemas.microsoft.com/office/drawing/2014/main" id="{9D5FBF49-F4CD-EE3C-2FFA-C1C41356C192}"/>
              </a:ext>
            </a:extLst>
          </p:cNvPr>
          <p:cNvPicPr>
            <a:picLocks noChangeAspect="1"/>
          </p:cNvPicPr>
          <p:nvPr/>
        </p:nvPicPr>
        <p:blipFill>
          <a:blip r:embed="rId2">
            <a:extLst>
              <a:ext uri="{837473B0-CC2E-450A-ABE3-18F120FF3D39}">
                <a1611:picAttrSrcUrl xmlns:a1611="http://schemas.microsoft.com/office/drawing/2016/11/main" r:id="rId3"/>
              </a:ext>
            </a:extLst>
          </a:blip>
          <a:srcRect l="23901" r="9389"/>
          <a:stretch/>
        </p:blipFill>
        <p:spPr>
          <a:xfrm>
            <a:off x="5305778" y="-22135"/>
            <a:ext cx="6897511" cy="6880135"/>
          </a:xfrm>
          <a:prstGeom prst="rect">
            <a:avLst/>
          </a:prstGeom>
        </p:spPr>
      </p:pic>
    </p:spTree>
    <p:extLst>
      <p:ext uri="{BB962C8B-B14F-4D97-AF65-F5344CB8AC3E}">
        <p14:creationId xmlns:p14="http://schemas.microsoft.com/office/powerpoint/2010/main" val="4184171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2BF5439E-A994-3EE5-80B8-64D8C5A922E8}"/>
              </a:ext>
            </a:extLst>
          </p:cNvPr>
          <p:cNvSpPr>
            <a:spLocks noGrp="1"/>
          </p:cNvSpPr>
          <p:nvPr>
            <p:ph type="ctrTitle"/>
          </p:nvPr>
        </p:nvSpPr>
        <p:spPr>
          <a:xfrm>
            <a:off x="709238" y="888521"/>
            <a:ext cx="5854182" cy="633401"/>
          </a:xfrm>
        </p:spPr>
        <p:txBody>
          <a:bodyPr/>
          <a:lstStyle/>
          <a:p>
            <a:r>
              <a:rPr lang="en-US" dirty="0"/>
              <a:t>Project overview</a:t>
            </a:r>
          </a:p>
        </p:txBody>
      </p:sp>
      <p:sp>
        <p:nvSpPr>
          <p:cNvPr id="10" name="Content Placeholder 5">
            <a:extLst>
              <a:ext uri="{FF2B5EF4-FFF2-40B4-BE49-F238E27FC236}">
                <a16:creationId xmlns:a16="http://schemas.microsoft.com/office/drawing/2014/main" id="{E3418402-5142-F18E-FB7C-83A92A1C58BD}"/>
              </a:ext>
            </a:extLst>
          </p:cNvPr>
          <p:cNvSpPr txBox="1">
            <a:spLocks/>
          </p:cNvSpPr>
          <p:nvPr/>
        </p:nvSpPr>
        <p:spPr>
          <a:xfrm>
            <a:off x="679197" y="1837366"/>
            <a:ext cx="6246897" cy="3969709"/>
          </a:xfrm>
          <a:prstGeom prst="rect">
            <a:avLst/>
          </a:prstGeom>
        </p:spPr>
        <p:txBody>
          <a:bodyPr/>
          <a:lst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Five sections of Town-owned property on the east side of Hwy 101</a:t>
            </a:r>
          </a:p>
          <a:p>
            <a:r>
              <a:rPr lang="en-US" b="1" dirty="0"/>
              <a:t>Brush, dead material and small tree removal (under 6” diameter)</a:t>
            </a:r>
          </a:p>
          <a:p>
            <a:r>
              <a:rPr lang="en-US" b="1" dirty="0"/>
              <a:t>Remove tree limbs up to 14’ vertically</a:t>
            </a:r>
            <a:endParaRPr lang="en-US" dirty="0"/>
          </a:p>
          <a:p>
            <a:r>
              <a:rPr lang="en-US" b="1" dirty="0"/>
              <a:t>Five-foot buffer (untouched) from top of bank</a:t>
            </a:r>
          </a:p>
          <a:p>
            <a:r>
              <a:rPr lang="en-US" b="1" dirty="0"/>
              <a:t>75% reimbursement grant from FEMA through CalOES for work performed up to $400,000</a:t>
            </a:r>
          </a:p>
        </p:txBody>
      </p:sp>
      <p:pic>
        <p:nvPicPr>
          <p:cNvPr id="2" name="Picture 1">
            <a:extLst>
              <a:ext uri="{FF2B5EF4-FFF2-40B4-BE49-F238E27FC236}">
                <a16:creationId xmlns:a16="http://schemas.microsoft.com/office/drawing/2014/main" id="{92DAAB98-085C-EF4A-BD76-E7C41E4701C2}"/>
              </a:ext>
            </a:extLst>
          </p:cNvPr>
          <p:cNvPicPr>
            <a:picLocks noChangeAspect="1"/>
          </p:cNvPicPr>
          <p:nvPr/>
        </p:nvPicPr>
        <p:blipFill>
          <a:blip r:embed="rId3"/>
          <a:stretch>
            <a:fillRect/>
          </a:stretch>
        </p:blipFill>
        <p:spPr>
          <a:xfrm>
            <a:off x="6892636" y="0"/>
            <a:ext cx="5299364" cy="6858000"/>
          </a:xfrm>
          <a:prstGeom prst="rect">
            <a:avLst/>
          </a:prstGeom>
        </p:spPr>
      </p:pic>
    </p:spTree>
    <p:extLst>
      <p:ext uri="{BB962C8B-B14F-4D97-AF65-F5344CB8AC3E}">
        <p14:creationId xmlns:p14="http://schemas.microsoft.com/office/powerpoint/2010/main" val="18895605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8BEF5F-00BC-5BA7-C0E2-94A5C1FC0D29}"/>
              </a:ext>
            </a:extLst>
          </p:cNvPr>
          <p:cNvSpPr>
            <a:spLocks noGrp="1"/>
          </p:cNvSpPr>
          <p:nvPr>
            <p:ph type="title"/>
          </p:nvPr>
        </p:nvSpPr>
        <p:spPr>
          <a:xfrm>
            <a:off x="735117" y="898372"/>
            <a:ext cx="3503757" cy="696338"/>
          </a:xfrm>
        </p:spPr>
        <p:txBody>
          <a:bodyPr/>
          <a:lstStyle/>
          <a:p>
            <a:r>
              <a:rPr lang="en-US" dirty="0"/>
              <a:t>What it’s not</a:t>
            </a:r>
          </a:p>
        </p:txBody>
      </p:sp>
      <p:sp>
        <p:nvSpPr>
          <p:cNvPr id="4" name="Content Placeholder 3">
            <a:extLst>
              <a:ext uri="{FF2B5EF4-FFF2-40B4-BE49-F238E27FC236}">
                <a16:creationId xmlns:a16="http://schemas.microsoft.com/office/drawing/2014/main" id="{2B7243AA-A570-5533-577C-6CF74FAD07DC}"/>
              </a:ext>
            </a:extLst>
          </p:cNvPr>
          <p:cNvSpPr>
            <a:spLocks noGrp="1"/>
          </p:cNvSpPr>
          <p:nvPr>
            <p:ph sz="quarter" idx="10"/>
          </p:nvPr>
        </p:nvSpPr>
        <p:spPr>
          <a:xfrm>
            <a:off x="735117" y="1624229"/>
            <a:ext cx="9403845" cy="3987230"/>
          </a:xfrm>
        </p:spPr>
        <p:txBody>
          <a:bodyPr/>
          <a:lstStyle/>
          <a:p>
            <a:pPr marL="342900" indent="-342900">
              <a:buFont typeface="Arial" panose="020B0604020202020204" pitchFamily="34" charset="0"/>
              <a:buChar char="•"/>
            </a:pPr>
            <a:r>
              <a:rPr lang="en-US" b="1" dirty="0"/>
              <a:t>Clear cutting</a:t>
            </a:r>
          </a:p>
          <a:p>
            <a:pPr marL="342900" indent="-342900">
              <a:buFont typeface="Arial" panose="020B0604020202020204" pitchFamily="34" charset="0"/>
              <a:buChar char="•"/>
            </a:pPr>
            <a:r>
              <a:rPr lang="en-US" b="1" dirty="0"/>
              <a:t>Removal of trees 12” diameter or larger (prohibited by the grant)</a:t>
            </a:r>
          </a:p>
          <a:p>
            <a:pPr marL="342900" indent="-342900">
              <a:buFont typeface="Arial" panose="020B0604020202020204" pitchFamily="34" charset="0"/>
              <a:buChar char="•"/>
            </a:pPr>
            <a:r>
              <a:rPr lang="en-US" b="1" dirty="0"/>
              <a:t>Removal of landscape trees</a:t>
            </a:r>
          </a:p>
          <a:p>
            <a:pPr marL="342900" indent="-342900">
              <a:buFont typeface="Arial" panose="020B0604020202020204" pitchFamily="34" charset="0"/>
              <a:buChar char="•"/>
            </a:pPr>
            <a:r>
              <a:rPr lang="en-US" b="1" dirty="0"/>
              <a:t>Removal of trees 6-12” in diameter without a Town permit</a:t>
            </a:r>
          </a:p>
          <a:p>
            <a:pPr marL="342900" indent="-342900">
              <a:buFont typeface="Arial" panose="020B0604020202020204" pitchFamily="34" charset="0"/>
              <a:buChar char="•"/>
            </a:pPr>
            <a:r>
              <a:rPr lang="en-US" b="1" dirty="0"/>
              <a:t>Working in the creek channel, creek bed, or within 5’ of top of bank</a:t>
            </a:r>
          </a:p>
          <a:p>
            <a:pPr marL="342900" indent="-342900">
              <a:buFont typeface="Arial" panose="020B0604020202020204" pitchFamily="34" charset="0"/>
              <a:buChar char="•"/>
            </a:pPr>
            <a:r>
              <a:rPr lang="en-US" b="1" dirty="0"/>
              <a:t>Uprooting vegetation </a:t>
            </a:r>
          </a:p>
          <a:p>
            <a:pPr marL="342900" indent="-342900">
              <a:buFont typeface="Arial" panose="020B0604020202020204" pitchFamily="34" charset="0"/>
              <a:buChar char="•"/>
            </a:pPr>
            <a:r>
              <a:rPr lang="en-US" b="1" dirty="0"/>
              <a:t>Substantial soil disturbance</a:t>
            </a:r>
          </a:p>
        </p:txBody>
      </p:sp>
      <p:sp>
        <p:nvSpPr>
          <p:cNvPr id="2" name="Slide Number Placeholder 1">
            <a:extLst>
              <a:ext uri="{FF2B5EF4-FFF2-40B4-BE49-F238E27FC236}">
                <a16:creationId xmlns:a16="http://schemas.microsoft.com/office/drawing/2014/main" id="{DA128192-0728-892D-258C-A8F14C65D606}"/>
              </a:ext>
            </a:extLst>
          </p:cNvPr>
          <p:cNvSpPr>
            <a:spLocks noGrp="1"/>
          </p:cNvSpPr>
          <p:nvPr>
            <p:ph type="sldNum" sz="quarter" idx="4"/>
          </p:nvPr>
        </p:nvSpPr>
        <p:spPr/>
        <p:txBody>
          <a:bodyPr/>
          <a:lstStyle/>
          <a:p>
            <a:fld id="{C3DB2ADC-AF19-4574-8C10-79B5B04FCA27}" type="slidenum">
              <a:rPr lang="en-US" smtClean="0"/>
              <a:pPr/>
              <a:t>4</a:t>
            </a:fld>
            <a:endParaRPr lang="en-US" dirty="0"/>
          </a:p>
        </p:txBody>
      </p:sp>
    </p:spTree>
    <p:extLst>
      <p:ext uri="{BB962C8B-B14F-4D97-AF65-F5344CB8AC3E}">
        <p14:creationId xmlns:p14="http://schemas.microsoft.com/office/powerpoint/2010/main" val="918817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B166BB4-98FB-F175-2804-07CE49A7167C}"/>
              </a:ext>
            </a:extLst>
          </p:cNvPr>
          <p:cNvPicPr>
            <a:picLocks noGrp="1" noChangeAspect="1"/>
          </p:cNvPicPr>
          <p:nvPr>
            <p:ph sz="quarter" idx="10"/>
          </p:nvPr>
        </p:nvPicPr>
        <p:blipFill>
          <a:blip r:embed="rId3"/>
          <a:srcRect t="3088" b="22162"/>
          <a:stretch/>
        </p:blipFill>
        <p:spPr>
          <a:xfrm>
            <a:off x="20" y="10"/>
            <a:ext cx="12191979" cy="6857989"/>
          </a:xfrm>
          <a:prstGeom prst="rect">
            <a:avLst/>
          </a:prstGeom>
        </p:spPr>
      </p:pic>
      <p:sp>
        <p:nvSpPr>
          <p:cNvPr id="4" name="Slide Number Placeholder 3">
            <a:extLst>
              <a:ext uri="{FF2B5EF4-FFF2-40B4-BE49-F238E27FC236}">
                <a16:creationId xmlns:a16="http://schemas.microsoft.com/office/drawing/2014/main" id="{C312C614-244F-53D4-B93D-BF74C7761435}"/>
              </a:ext>
            </a:extLst>
          </p:cNvPr>
          <p:cNvSpPr>
            <a:spLocks noGrp="1"/>
          </p:cNvSpPr>
          <p:nvPr>
            <p:ph type="sldNum" sz="quarter" idx="4"/>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C3DB2ADC-AF19-4574-8C10-79B5B04FCA27}" type="slidenum">
              <a:rPr lang="en-US" sz="1800">
                <a:solidFill>
                  <a:srgbClr val="FFFFFF"/>
                </a:solidFill>
              </a:rPr>
              <a:pPr>
                <a:lnSpc>
                  <a:spcPct val="90000"/>
                </a:lnSpc>
                <a:spcAft>
                  <a:spcPts val="600"/>
                </a:spcAft>
              </a:pPr>
              <a:t>5</a:t>
            </a:fld>
            <a:endParaRPr lang="en-US" sz="1800">
              <a:solidFill>
                <a:srgbClr val="FFFFFF"/>
              </a:solidFill>
            </a:endParaRPr>
          </a:p>
        </p:txBody>
      </p:sp>
    </p:spTree>
    <p:extLst>
      <p:ext uri="{BB962C8B-B14F-4D97-AF65-F5344CB8AC3E}">
        <p14:creationId xmlns:p14="http://schemas.microsoft.com/office/powerpoint/2010/main" val="3085042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B0235-3C68-70B8-887D-5FA80E6F215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9E3D12C-D81D-D1D5-5A52-9099892BFF0A}"/>
              </a:ext>
            </a:extLst>
          </p:cNvPr>
          <p:cNvSpPr>
            <a:spLocks noGrp="1"/>
          </p:cNvSpPr>
          <p:nvPr>
            <p:ph sz="quarter" idx="10"/>
          </p:nvPr>
        </p:nvSpPr>
        <p:spPr/>
        <p:txBody>
          <a:bodyPr/>
          <a:lstStyle/>
          <a:p>
            <a:endParaRPr lang="en-US"/>
          </a:p>
        </p:txBody>
      </p:sp>
      <p:sp>
        <p:nvSpPr>
          <p:cNvPr id="4" name="Slide Number Placeholder 3">
            <a:extLst>
              <a:ext uri="{FF2B5EF4-FFF2-40B4-BE49-F238E27FC236}">
                <a16:creationId xmlns:a16="http://schemas.microsoft.com/office/drawing/2014/main" id="{1B7EC9D6-4DE4-30B4-5C3B-A99560785311}"/>
              </a:ext>
            </a:extLst>
          </p:cNvPr>
          <p:cNvSpPr>
            <a:spLocks noGrp="1"/>
          </p:cNvSpPr>
          <p:nvPr>
            <p:ph type="sldNum" sz="quarter" idx="4"/>
          </p:nvPr>
        </p:nvSpPr>
        <p:spPr/>
        <p:txBody>
          <a:bodyPr/>
          <a:lstStyle/>
          <a:p>
            <a:fld id="{C3DB2ADC-AF19-4574-8C10-79B5B04FCA27}" type="slidenum">
              <a:rPr lang="en-US" smtClean="0"/>
              <a:pPr/>
              <a:t>6</a:t>
            </a:fld>
            <a:endParaRPr lang="en-US" dirty="0"/>
          </a:p>
        </p:txBody>
      </p:sp>
      <p:pic>
        <p:nvPicPr>
          <p:cNvPr id="6" name="Picture 5">
            <a:extLst>
              <a:ext uri="{FF2B5EF4-FFF2-40B4-BE49-F238E27FC236}">
                <a16:creationId xmlns:a16="http://schemas.microsoft.com/office/drawing/2014/main" id="{A6E89556-9BA6-2449-1630-FD1817DB6014}"/>
              </a:ext>
            </a:extLst>
          </p:cNvPr>
          <p:cNvPicPr>
            <a:picLocks noChangeAspect="1"/>
          </p:cNvPicPr>
          <p:nvPr/>
        </p:nvPicPr>
        <p:blipFill>
          <a:blip r:embed="rId3"/>
          <a:stretch>
            <a:fillRect/>
          </a:stretch>
        </p:blipFill>
        <p:spPr>
          <a:xfrm>
            <a:off x="3514164" y="0"/>
            <a:ext cx="5163671" cy="6858000"/>
          </a:xfrm>
          <a:prstGeom prst="rect">
            <a:avLst/>
          </a:prstGeom>
        </p:spPr>
      </p:pic>
    </p:spTree>
    <p:extLst>
      <p:ext uri="{BB962C8B-B14F-4D97-AF65-F5344CB8AC3E}">
        <p14:creationId xmlns:p14="http://schemas.microsoft.com/office/powerpoint/2010/main" val="544686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5E664-BB0B-E48B-1772-BA3341441FFD}"/>
              </a:ext>
            </a:extLst>
          </p:cNvPr>
          <p:cNvSpPr>
            <a:spLocks noGrp="1"/>
          </p:cNvSpPr>
          <p:nvPr>
            <p:ph type="title"/>
          </p:nvPr>
        </p:nvSpPr>
        <p:spPr>
          <a:xfrm>
            <a:off x="705934" y="723900"/>
            <a:ext cx="5674988" cy="677517"/>
          </a:xfrm>
        </p:spPr>
        <p:txBody>
          <a:bodyPr/>
          <a:lstStyle/>
          <a:p>
            <a:r>
              <a:rPr lang="en-US" dirty="0"/>
              <a:t>Estimated timeline</a:t>
            </a:r>
          </a:p>
        </p:txBody>
      </p:sp>
      <p:sp>
        <p:nvSpPr>
          <p:cNvPr id="3" name="Content Placeholder 2">
            <a:extLst>
              <a:ext uri="{FF2B5EF4-FFF2-40B4-BE49-F238E27FC236}">
                <a16:creationId xmlns:a16="http://schemas.microsoft.com/office/drawing/2014/main" id="{37C8B14F-D69B-F68C-E4AB-1B473DC8C064}"/>
              </a:ext>
            </a:extLst>
          </p:cNvPr>
          <p:cNvSpPr>
            <a:spLocks noGrp="1"/>
          </p:cNvSpPr>
          <p:nvPr>
            <p:ph sz="quarter" idx="10"/>
          </p:nvPr>
        </p:nvSpPr>
        <p:spPr>
          <a:xfrm>
            <a:off x="1696032" y="1435385"/>
            <a:ext cx="8084072" cy="3987230"/>
          </a:xfrm>
        </p:spPr>
        <p:txBody>
          <a:bodyPr/>
          <a:lstStyle/>
          <a:p>
            <a:r>
              <a:rPr lang="en-US" sz="3600" dirty="0"/>
              <a:t>2025</a:t>
            </a:r>
          </a:p>
          <a:p>
            <a:pPr marL="342900" indent="-342900">
              <a:buFont typeface="Arial" panose="020B0604020202020204" pitchFamily="34" charset="0"/>
              <a:buChar char="•"/>
            </a:pPr>
            <a:r>
              <a:rPr lang="en-US" dirty="0"/>
              <a:t>May 12 – Pre-bid meeting with Town staff and bidding contractors</a:t>
            </a:r>
          </a:p>
          <a:p>
            <a:pPr marL="342900" indent="-342900">
              <a:buFont typeface="Arial" panose="020B0604020202020204" pitchFamily="34" charset="0"/>
              <a:buChar char="•"/>
            </a:pPr>
            <a:r>
              <a:rPr lang="en-US" dirty="0"/>
              <a:t>May 29 – Contractor and Bird Survey bids are due </a:t>
            </a:r>
          </a:p>
          <a:p>
            <a:pPr marL="342900" indent="-342900">
              <a:buFont typeface="Arial" panose="020B0604020202020204" pitchFamily="34" charset="0"/>
              <a:buChar char="•"/>
            </a:pPr>
            <a:r>
              <a:rPr lang="en-US" dirty="0"/>
              <a:t>June/July – Town Council awards contracts</a:t>
            </a:r>
          </a:p>
          <a:p>
            <a:pPr marL="342900" indent="-342900">
              <a:buFont typeface="Arial" panose="020B0604020202020204" pitchFamily="34" charset="0"/>
              <a:buChar char="•"/>
            </a:pPr>
            <a:r>
              <a:rPr lang="en-US" dirty="0"/>
              <a:t>July/Aug – Biologist establishes boundaries for nesting birds, then vegetation removal begins</a:t>
            </a:r>
          </a:p>
          <a:p>
            <a:pPr marL="342900" indent="-342900">
              <a:buFont typeface="Arial" panose="020B0604020202020204" pitchFamily="34" charset="0"/>
              <a:buChar char="•"/>
            </a:pPr>
            <a:r>
              <a:rPr lang="en-US" dirty="0"/>
              <a:t>December 31 – Expect all work to be completed </a:t>
            </a:r>
          </a:p>
        </p:txBody>
      </p:sp>
      <p:sp>
        <p:nvSpPr>
          <p:cNvPr id="4" name="Slide Number Placeholder 3">
            <a:extLst>
              <a:ext uri="{FF2B5EF4-FFF2-40B4-BE49-F238E27FC236}">
                <a16:creationId xmlns:a16="http://schemas.microsoft.com/office/drawing/2014/main" id="{C5777DEF-3923-D634-D4B6-DAF9EBB38F3B}"/>
              </a:ext>
            </a:extLst>
          </p:cNvPr>
          <p:cNvSpPr>
            <a:spLocks noGrp="1"/>
          </p:cNvSpPr>
          <p:nvPr>
            <p:ph type="sldNum" sz="quarter" idx="4"/>
          </p:nvPr>
        </p:nvSpPr>
        <p:spPr/>
        <p:txBody>
          <a:bodyPr/>
          <a:lstStyle/>
          <a:p>
            <a:fld id="{C3DB2ADC-AF19-4574-8C10-79B5B04FCA27}" type="slidenum">
              <a:rPr lang="en-US" smtClean="0"/>
              <a:pPr/>
              <a:t>7</a:t>
            </a:fld>
            <a:endParaRPr lang="en-US" dirty="0"/>
          </a:p>
        </p:txBody>
      </p:sp>
    </p:spTree>
    <p:extLst>
      <p:ext uri="{BB962C8B-B14F-4D97-AF65-F5344CB8AC3E}">
        <p14:creationId xmlns:p14="http://schemas.microsoft.com/office/powerpoint/2010/main" val="12892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09BE2-11E7-A3D0-BC51-789A2DC4392D}"/>
              </a:ext>
            </a:extLst>
          </p:cNvPr>
          <p:cNvSpPr>
            <a:spLocks noGrp="1"/>
          </p:cNvSpPr>
          <p:nvPr>
            <p:ph type="title"/>
          </p:nvPr>
        </p:nvSpPr>
        <p:spPr>
          <a:xfrm>
            <a:off x="2682036" y="3110533"/>
            <a:ext cx="6827927" cy="636933"/>
          </a:xfrm>
        </p:spPr>
        <p:txBody>
          <a:bodyPr/>
          <a:lstStyle/>
          <a:p>
            <a:pPr algn="ctr"/>
            <a:r>
              <a:rPr lang="en-US" dirty="0"/>
              <a:t>Work areas - Satellite view</a:t>
            </a:r>
          </a:p>
        </p:txBody>
      </p:sp>
      <p:sp>
        <p:nvSpPr>
          <p:cNvPr id="4" name="Slide Number Placeholder 3">
            <a:extLst>
              <a:ext uri="{FF2B5EF4-FFF2-40B4-BE49-F238E27FC236}">
                <a16:creationId xmlns:a16="http://schemas.microsoft.com/office/drawing/2014/main" id="{B7E4150F-33C2-AC00-7ED4-24D32D74FB2D}"/>
              </a:ext>
            </a:extLst>
          </p:cNvPr>
          <p:cNvSpPr>
            <a:spLocks noGrp="1"/>
          </p:cNvSpPr>
          <p:nvPr>
            <p:ph type="sldNum" sz="quarter" idx="4"/>
          </p:nvPr>
        </p:nvSpPr>
        <p:spPr/>
        <p:txBody>
          <a:bodyPr/>
          <a:lstStyle/>
          <a:p>
            <a:fld id="{C3DB2ADC-AF19-4574-8C10-79B5B04FCA27}" type="slidenum">
              <a:rPr lang="en-US" smtClean="0"/>
              <a:pPr/>
              <a:t>8</a:t>
            </a:fld>
            <a:endParaRPr lang="en-US" dirty="0"/>
          </a:p>
        </p:txBody>
      </p:sp>
    </p:spTree>
    <p:extLst>
      <p:ext uri="{BB962C8B-B14F-4D97-AF65-F5344CB8AC3E}">
        <p14:creationId xmlns:p14="http://schemas.microsoft.com/office/powerpoint/2010/main" val="509940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D37D3-1FB8-CCF5-A034-C8C84A76CB5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B642BDC-D20D-BD1A-91D2-09AA117EC89F}"/>
              </a:ext>
            </a:extLst>
          </p:cNvPr>
          <p:cNvSpPr>
            <a:spLocks noGrp="1"/>
          </p:cNvSpPr>
          <p:nvPr>
            <p:ph sz="quarter" idx="10"/>
          </p:nvPr>
        </p:nvSpPr>
        <p:spPr/>
        <p:txBody>
          <a:bodyPr/>
          <a:lstStyle/>
          <a:p>
            <a:endParaRPr lang="en-US"/>
          </a:p>
        </p:txBody>
      </p:sp>
      <p:sp>
        <p:nvSpPr>
          <p:cNvPr id="4" name="Slide Number Placeholder 3">
            <a:extLst>
              <a:ext uri="{FF2B5EF4-FFF2-40B4-BE49-F238E27FC236}">
                <a16:creationId xmlns:a16="http://schemas.microsoft.com/office/drawing/2014/main" id="{46F165AE-34C9-199F-1252-84D5D8EB5E98}"/>
              </a:ext>
            </a:extLst>
          </p:cNvPr>
          <p:cNvSpPr>
            <a:spLocks noGrp="1"/>
          </p:cNvSpPr>
          <p:nvPr>
            <p:ph type="sldNum" sz="quarter" idx="4"/>
          </p:nvPr>
        </p:nvSpPr>
        <p:spPr/>
        <p:txBody>
          <a:bodyPr/>
          <a:lstStyle/>
          <a:p>
            <a:fld id="{C3DB2ADC-AF19-4574-8C10-79B5B04FCA27}" type="slidenum">
              <a:rPr lang="en-US" smtClean="0"/>
              <a:pPr/>
              <a:t>9</a:t>
            </a:fld>
            <a:endParaRPr lang="en-US" dirty="0"/>
          </a:p>
        </p:txBody>
      </p:sp>
      <p:pic>
        <p:nvPicPr>
          <p:cNvPr id="5" name="Picture 4">
            <a:extLst>
              <a:ext uri="{FF2B5EF4-FFF2-40B4-BE49-F238E27FC236}">
                <a16:creationId xmlns:a16="http://schemas.microsoft.com/office/drawing/2014/main" id="{AC5FAC7B-9AC6-39D8-905B-859B6A7F9183}"/>
              </a:ext>
            </a:extLst>
          </p:cNvPr>
          <p:cNvPicPr>
            <a:picLocks noChangeAspect="1"/>
          </p:cNvPicPr>
          <p:nvPr/>
        </p:nvPicPr>
        <p:blipFill>
          <a:blip r:embed="rId2"/>
          <a:stretch>
            <a:fillRect/>
          </a:stretch>
        </p:blipFill>
        <p:spPr>
          <a:xfrm>
            <a:off x="168963" y="0"/>
            <a:ext cx="5299364" cy="6858000"/>
          </a:xfrm>
          <a:prstGeom prst="rect">
            <a:avLst/>
          </a:prstGeom>
        </p:spPr>
      </p:pic>
      <p:pic>
        <p:nvPicPr>
          <p:cNvPr id="6" name="Picture 5">
            <a:extLst>
              <a:ext uri="{FF2B5EF4-FFF2-40B4-BE49-F238E27FC236}">
                <a16:creationId xmlns:a16="http://schemas.microsoft.com/office/drawing/2014/main" id="{35191BF9-2F90-F76D-F85E-DD20A7492213}"/>
              </a:ext>
            </a:extLst>
          </p:cNvPr>
          <p:cNvPicPr>
            <a:picLocks noChangeAspect="1"/>
          </p:cNvPicPr>
          <p:nvPr/>
        </p:nvPicPr>
        <p:blipFill>
          <a:blip r:embed="rId3"/>
          <a:stretch>
            <a:fillRect/>
          </a:stretch>
        </p:blipFill>
        <p:spPr>
          <a:xfrm>
            <a:off x="6608873" y="0"/>
            <a:ext cx="5299364" cy="6858000"/>
          </a:xfrm>
          <a:prstGeom prst="rect">
            <a:avLst/>
          </a:prstGeom>
        </p:spPr>
      </p:pic>
    </p:spTree>
    <p:extLst>
      <p:ext uri="{BB962C8B-B14F-4D97-AF65-F5344CB8AC3E}">
        <p14:creationId xmlns:p14="http://schemas.microsoft.com/office/powerpoint/2010/main" val="16290265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C86EF-5FA8-C7BD-023B-4E8B3433349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803BA13-CFF6-B733-7282-4787E35ECF30}"/>
              </a:ext>
            </a:extLst>
          </p:cNvPr>
          <p:cNvSpPr>
            <a:spLocks noGrp="1"/>
          </p:cNvSpPr>
          <p:nvPr>
            <p:ph sz="quarter" idx="10"/>
          </p:nvPr>
        </p:nvSpPr>
        <p:spPr/>
        <p:txBody>
          <a:bodyPr/>
          <a:lstStyle/>
          <a:p>
            <a:endParaRPr lang="en-US"/>
          </a:p>
        </p:txBody>
      </p:sp>
      <p:sp>
        <p:nvSpPr>
          <p:cNvPr id="4" name="Slide Number Placeholder 3">
            <a:extLst>
              <a:ext uri="{FF2B5EF4-FFF2-40B4-BE49-F238E27FC236}">
                <a16:creationId xmlns:a16="http://schemas.microsoft.com/office/drawing/2014/main" id="{DE6E3E94-7596-8D12-6505-0F3926C24E50}"/>
              </a:ext>
            </a:extLst>
          </p:cNvPr>
          <p:cNvSpPr>
            <a:spLocks noGrp="1"/>
          </p:cNvSpPr>
          <p:nvPr>
            <p:ph type="sldNum" sz="quarter" idx="4"/>
          </p:nvPr>
        </p:nvSpPr>
        <p:spPr/>
        <p:txBody>
          <a:bodyPr/>
          <a:lstStyle/>
          <a:p>
            <a:fld id="{C3DB2ADC-AF19-4574-8C10-79B5B04FCA27}" type="slidenum">
              <a:rPr lang="en-US" smtClean="0"/>
              <a:pPr/>
              <a:t>10</a:t>
            </a:fld>
            <a:endParaRPr lang="en-US" dirty="0"/>
          </a:p>
        </p:txBody>
      </p:sp>
      <p:pic>
        <p:nvPicPr>
          <p:cNvPr id="5" name="Picture 4">
            <a:extLst>
              <a:ext uri="{FF2B5EF4-FFF2-40B4-BE49-F238E27FC236}">
                <a16:creationId xmlns:a16="http://schemas.microsoft.com/office/drawing/2014/main" id="{9A87838B-DA88-63AC-9F4E-EFA222CDEB78}"/>
              </a:ext>
            </a:extLst>
          </p:cNvPr>
          <p:cNvPicPr>
            <a:picLocks noChangeAspect="1"/>
          </p:cNvPicPr>
          <p:nvPr/>
        </p:nvPicPr>
        <p:blipFill>
          <a:blip r:embed="rId2"/>
          <a:stretch>
            <a:fillRect/>
          </a:stretch>
        </p:blipFill>
        <p:spPr>
          <a:xfrm rot="5400000">
            <a:off x="2753896" y="-722132"/>
            <a:ext cx="6415386" cy="8302264"/>
          </a:xfrm>
          <a:prstGeom prst="rect">
            <a:avLst/>
          </a:prstGeom>
        </p:spPr>
      </p:pic>
    </p:spTree>
    <p:extLst>
      <p:ext uri="{BB962C8B-B14F-4D97-AF65-F5344CB8AC3E}">
        <p14:creationId xmlns:p14="http://schemas.microsoft.com/office/powerpoint/2010/main" val="1782966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A1BDD-4D28-AA64-01DB-6F308159DE3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8D2CC8F-92D2-DC23-C573-6FF27088EECC}"/>
              </a:ext>
            </a:extLst>
          </p:cNvPr>
          <p:cNvSpPr>
            <a:spLocks noGrp="1"/>
          </p:cNvSpPr>
          <p:nvPr>
            <p:ph sz="quarter" idx="10"/>
          </p:nvPr>
        </p:nvSpPr>
        <p:spPr/>
        <p:txBody>
          <a:bodyPr/>
          <a:lstStyle/>
          <a:p>
            <a:endParaRPr lang="en-US"/>
          </a:p>
        </p:txBody>
      </p:sp>
      <p:sp>
        <p:nvSpPr>
          <p:cNvPr id="4" name="Slide Number Placeholder 3">
            <a:extLst>
              <a:ext uri="{FF2B5EF4-FFF2-40B4-BE49-F238E27FC236}">
                <a16:creationId xmlns:a16="http://schemas.microsoft.com/office/drawing/2014/main" id="{88E42C1A-D4B0-2EAC-45E0-DA37A05BAAEA}"/>
              </a:ext>
            </a:extLst>
          </p:cNvPr>
          <p:cNvSpPr>
            <a:spLocks noGrp="1"/>
          </p:cNvSpPr>
          <p:nvPr>
            <p:ph type="sldNum" sz="quarter" idx="4"/>
          </p:nvPr>
        </p:nvSpPr>
        <p:spPr/>
        <p:txBody>
          <a:bodyPr/>
          <a:lstStyle/>
          <a:p>
            <a:fld id="{C3DB2ADC-AF19-4574-8C10-79B5B04FCA27}" type="slidenum">
              <a:rPr lang="en-US" smtClean="0"/>
              <a:pPr/>
              <a:t>11</a:t>
            </a:fld>
            <a:endParaRPr lang="en-US" dirty="0"/>
          </a:p>
        </p:txBody>
      </p:sp>
      <p:pic>
        <p:nvPicPr>
          <p:cNvPr id="5" name="Picture 4">
            <a:extLst>
              <a:ext uri="{FF2B5EF4-FFF2-40B4-BE49-F238E27FC236}">
                <a16:creationId xmlns:a16="http://schemas.microsoft.com/office/drawing/2014/main" id="{FA1F3289-A1CA-595E-32D3-FECA98D440E5}"/>
              </a:ext>
            </a:extLst>
          </p:cNvPr>
          <p:cNvPicPr>
            <a:picLocks noChangeAspect="1"/>
          </p:cNvPicPr>
          <p:nvPr/>
        </p:nvPicPr>
        <p:blipFill>
          <a:blip r:embed="rId2"/>
          <a:stretch>
            <a:fillRect/>
          </a:stretch>
        </p:blipFill>
        <p:spPr>
          <a:xfrm>
            <a:off x="159910" y="0"/>
            <a:ext cx="5299364" cy="6858000"/>
          </a:xfrm>
          <a:prstGeom prst="rect">
            <a:avLst/>
          </a:prstGeom>
        </p:spPr>
      </p:pic>
      <p:pic>
        <p:nvPicPr>
          <p:cNvPr id="6" name="Picture 5">
            <a:extLst>
              <a:ext uri="{FF2B5EF4-FFF2-40B4-BE49-F238E27FC236}">
                <a16:creationId xmlns:a16="http://schemas.microsoft.com/office/drawing/2014/main" id="{AADC6F24-B227-A140-E9DA-8533E9C6CDA3}"/>
              </a:ext>
            </a:extLst>
          </p:cNvPr>
          <p:cNvPicPr>
            <a:picLocks noChangeAspect="1"/>
          </p:cNvPicPr>
          <p:nvPr/>
        </p:nvPicPr>
        <p:blipFill>
          <a:blip r:embed="rId3"/>
          <a:stretch>
            <a:fillRect/>
          </a:stretch>
        </p:blipFill>
        <p:spPr>
          <a:xfrm>
            <a:off x="6503071" y="0"/>
            <a:ext cx="5299364" cy="6858000"/>
          </a:xfrm>
          <a:prstGeom prst="rect">
            <a:avLst/>
          </a:prstGeom>
        </p:spPr>
      </p:pic>
    </p:spTree>
    <p:extLst>
      <p:ext uri="{BB962C8B-B14F-4D97-AF65-F5344CB8AC3E}">
        <p14:creationId xmlns:p14="http://schemas.microsoft.com/office/powerpoint/2010/main" val="2300536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E58A2-A8E3-E4C0-3DB2-A7F620BF5632}"/>
              </a:ext>
            </a:extLst>
          </p:cNvPr>
          <p:cNvSpPr>
            <a:spLocks noGrp="1"/>
          </p:cNvSpPr>
          <p:nvPr>
            <p:ph type="title"/>
          </p:nvPr>
        </p:nvSpPr>
        <p:spPr>
          <a:xfrm>
            <a:off x="3900341" y="3138183"/>
            <a:ext cx="4391317" cy="581633"/>
          </a:xfrm>
        </p:spPr>
        <p:txBody>
          <a:bodyPr>
            <a:normAutofit/>
          </a:bodyPr>
          <a:lstStyle/>
          <a:p>
            <a:pPr algn="ctr"/>
            <a:r>
              <a:rPr lang="en-US" dirty="0"/>
              <a:t>Work area examples</a:t>
            </a:r>
          </a:p>
        </p:txBody>
      </p:sp>
      <p:sp>
        <p:nvSpPr>
          <p:cNvPr id="4" name="Slide Number Placeholder 3">
            <a:extLst>
              <a:ext uri="{FF2B5EF4-FFF2-40B4-BE49-F238E27FC236}">
                <a16:creationId xmlns:a16="http://schemas.microsoft.com/office/drawing/2014/main" id="{87056E9B-D38E-A3B6-A41A-B51C09178BE6}"/>
              </a:ext>
            </a:extLst>
          </p:cNvPr>
          <p:cNvSpPr>
            <a:spLocks noGrp="1"/>
          </p:cNvSpPr>
          <p:nvPr>
            <p:ph type="sldNum" sz="quarter" idx="4"/>
          </p:nvPr>
        </p:nvSpPr>
        <p:spPr/>
        <p:txBody>
          <a:bodyPr/>
          <a:lstStyle/>
          <a:p>
            <a:fld id="{C3DB2ADC-AF19-4574-8C10-79B5B04FCA27}" type="slidenum">
              <a:rPr lang="en-US" smtClean="0"/>
              <a:pPr/>
              <a:t>12</a:t>
            </a:fld>
            <a:endParaRPr lang="en-US" dirty="0"/>
          </a:p>
        </p:txBody>
      </p:sp>
    </p:spTree>
    <p:extLst>
      <p:ext uri="{BB962C8B-B14F-4D97-AF65-F5344CB8AC3E}">
        <p14:creationId xmlns:p14="http://schemas.microsoft.com/office/powerpoint/2010/main" val="760773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47006072-6EB5-0CDD-328C-1BF405990070}"/>
              </a:ext>
            </a:extLst>
          </p:cNvPr>
          <p:cNvPicPr>
            <a:picLocks noGrp="1" noChangeAspect="1"/>
          </p:cNvPicPr>
          <p:nvPr>
            <p:ph sz="quarter" idx="10"/>
          </p:nvPr>
        </p:nvPicPr>
        <p:blipFill>
          <a:blip r:embed="rId3"/>
          <a:srcRect t="15908" b="9342"/>
          <a:stretch/>
        </p:blipFill>
        <p:spPr>
          <a:xfrm>
            <a:off x="20" y="10"/>
            <a:ext cx="12191979" cy="6857989"/>
          </a:xfrm>
          <a:prstGeom prst="rect">
            <a:avLst/>
          </a:prstGeom>
        </p:spPr>
      </p:pic>
      <p:sp>
        <p:nvSpPr>
          <p:cNvPr id="4" name="Slide Number Placeholder 3">
            <a:extLst>
              <a:ext uri="{FF2B5EF4-FFF2-40B4-BE49-F238E27FC236}">
                <a16:creationId xmlns:a16="http://schemas.microsoft.com/office/drawing/2014/main" id="{78D37F9A-ED63-E63F-FFC2-252C5D431C2E}"/>
              </a:ext>
            </a:extLst>
          </p:cNvPr>
          <p:cNvSpPr>
            <a:spLocks noGrp="1"/>
          </p:cNvSpPr>
          <p:nvPr>
            <p:ph type="sldNum" sz="quarter" idx="4"/>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C3DB2ADC-AF19-4574-8C10-79B5B04FCA27}" type="slidenum">
              <a:rPr lang="en-US" sz="1800">
                <a:solidFill>
                  <a:srgbClr val="FFFFFF"/>
                </a:solidFill>
              </a:rPr>
              <a:pPr>
                <a:lnSpc>
                  <a:spcPct val="90000"/>
                </a:lnSpc>
                <a:spcAft>
                  <a:spcPts val="600"/>
                </a:spcAft>
              </a:pPr>
              <a:t>13</a:t>
            </a:fld>
            <a:endParaRPr lang="en-US" sz="1800">
              <a:solidFill>
                <a:srgbClr val="FFFFFF"/>
              </a:solidFill>
            </a:endParaRPr>
          </a:p>
        </p:txBody>
      </p:sp>
      <p:sp>
        <p:nvSpPr>
          <p:cNvPr id="2" name="TextBox 1">
            <a:extLst>
              <a:ext uri="{FF2B5EF4-FFF2-40B4-BE49-F238E27FC236}">
                <a16:creationId xmlns:a16="http://schemas.microsoft.com/office/drawing/2014/main" id="{D9858527-3D71-085A-A37E-B02BDC16A8E5}"/>
              </a:ext>
            </a:extLst>
          </p:cNvPr>
          <p:cNvSpPr txBox="1"/>
          <p:nvPr/>
        </p:nvSpPr>
        <p:spPr>
          <a:xfrm>
            <a:off x="628073" y="868218"/>
            <a:ext cx="3578224" cy="584775"/>
          </a:xfrm>
          <a:prstGeom prst="rect">
            <a:avLst/>
          </a:prstGeom>
          <a:solidFill>
            <a:schemeClr val="bg1"/>
          </a:solidFill>
        </p:spPr>
        <p:txBody>
          <a:bodyPr wrap="none" rtlCol="0">
            <a:spAutoFit/>
          </a:bodyPr>
          <a:lstStyle/>
          <a:p>
            <a:r>
              <a:rPr lang="en-US" sz="3200" dirty="0">
                <a:latin typeface="+mj-lt"/>
              </a:rPr>
              <a:t>HIRAM LEWIS PARK</a:t>
            </a:r>
          </a:p>
        </p:txBody>
      </p:sp>
    </p:spTree>
    <p:extLst>
      <p:ext uri="{BB962C8B-B14F-4D97-AF65-F5344CB8AC3E}">
        <p14:creationId xmlns:p14="http://schemas.microsoft.com/office/powerpoint/2010/main" val="233140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forest of trees&#10;&#10;AI-generated content may be incorrect.">
            <a:extLst>
              <a:ext uri="{FF2B5EF4-FFF2-40B4-BE49-F238E27FC236}">
                <a16:creationId xmlns:a16="http://schemas.microsoft.com/office/drawing/2014/main" id="{17311396-1657-9DAE-400C-73BBC53CF17B}"/>
              </a:ext>
            </a:extLst>
          </p:cNvPr>
          <p:cNvPicPr>
            <a:picLocks noGrp="1" noChangeAspect="1"/>
          </p:cNvPicPr>
          <p:nvPr>
            <p:ph sz="quarter" idx="10"/>
          </p:nvPr>
        </p:nvPicPr>
        <p:blipFill>
          <a:blip r:embed="rId3"/>
          <a:srcRect t="17991" b="7259"/>
          <a:stretch/>
        </p:blipFill>
        <p:spPr>
          <a:xfrm>
            <a:off x="20" y="10"/>
            <a:ext cx="12191979" cy="6857989"/>
          </a:xfrm>
          <a:prstGeom prst="rect">
            <a:avLst/>
          </a:prstGeom>
        </p:spPr>
      </p:pic>
      <p:sp>
        <p:nvSpPr>
          <p:cNvPr id="4" name="Slide Number Placeholder 3">
            <a:extLst>
              <a:ext uri="{FF2B5EF4-FFF2-40B4-BE49-F238E27FC236}">
                <a16:creationId xmlns:a16="http://schemas.microsoft.com/office/drawing/2014/main" id="{7E980DBF-CD9B-CBF3-F4F6-ED475543C0C0}"/>
              </a:ext>
            </a:extLst>
          </p:cNvPr>
          <p:cNvSpPr>
            <a:spLocks noGrp="1"/>
          </p:cNvSpPr>
          <p:nvPr>
            <p:ph type="sldNum" sz="quarter" idx="4"/>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C3DB2ADC-AF19-4574-8C10-79B5B04FCA27}" type="slidenum">
              <a:rPr lang="en-US" sz="1800">
                <a:solidFill>
                  <a:srgbClr val="FFFFFF"/>
                </a:solidFill>
              </a:rPr>
              <a:pPr>
                <a:lnSpc>
                  <a:spcPct val="90000"/>
                </a:lnSpc>
                <a:spcAft>
                  <a:spcPts val="600"/>
                </a:spcAft>
              </a:pPr>
              <a:t>14</a:t>
            </a:fld>
            <a:endParaRPr lang="en-US" sz="1800">
              <a:solidFill>
                <a:srgbClr val="FFFFFF"/>
              </a:solidFill>
            </a:endParaRPr>
          </a:p>
        </p:txBody>
      </p:sp>
      <p:sp>
        <p:nvSpPr>
          <p:cNvPr id="2" name="TextBox 1">
            <a:extLst>
              <a:ext uri="{FF2B5EF4-FFF2-40B4-BE49-F238E27FC236}">
                <a16:creationId xmlns:a16="http://schemas.microsoft.com/office/drawing/2014/main" id="{EEEF4144-971D-559E-031D-1A1A9D194443}"/>
              </a:ext>
            </a:extLst>
          </p:cNvPr>
          <p:cNvSpPr txBox="1"/>
          <p:nvPr/>
        </p:nvSpPr>
        <p:spPr>
          <a:xfrm>
            <a:off x="1006764" y="723900"/>
            <a:ext cx="8525163" cy="584775"/>
          </a:xfrm>
          <a:prstGeom prst="rect">
            <a:avLst/>
          </a:prstGeom>
          <a:solidFill>
            <a:schemeClr val="bg1"/>
          </a:solidFill>
        </p:spPr>
        <p:txBody>
          <a:bodyPr wrap="square" rtlCol="0">
            <a:spAutoFit/>
          </a:bodyPr>
          <a:lstStyle>
            <a:defPPr>
              <a:defRPr lang="en-US"/>
            </a:defPPr>
            <a:lvl1pPr>
              <a:defRPr sz="3200">
                <a:latin typeface="+mj-lt"/>
              </a:defRPr>
            </a:lvl1pPr>
          </a:lstStyle>
          <a:p>
            <a:r>
              <a:rPr lang="en-US" dirty="0"/>
              <a:t>WEST OF WINDSOR CREEK NEAR LAZY CREEK DR</a:t>
            </a:r>
          </a:p>
        </p:txBody>
      </p:sp>
    </p:spTree>
    <p:extLst>
      <p:ext uri="{BB962C8B-B14F-4D97-AF65-F5344CB8AC3E}">
        <p14:creationId xmlns:p14="http://schemas.microsoft.com/office/powerpoint/2010/main" val="8633139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8B05DE96-DC9E-D55B-A8B9-BE3BBB4A492A}"/>
              </a:ext>
            </a:extLst>
          </p:cNvPr>
          <p:cNvPicPr>
            <a:picLocks noGrp="1" noChangeAspect="1"/>
          </p:cNvPicPr>
          <p:nvPr>
            <p:ph sz="quarter" idx="10"/>
          </p:nvPr>
        </p:nvPicPr>
        <p:blipFill>
          <a:blip r:embed="rId2"/>
          <a:srcRect t="10471" b="14778"/>
          <a:stretch/>
        </p:blipFill>
        <p:spPr>
          <a:xfrm>
            <a:off x="20" y="10"/>
            <a:ext cx="12191979" cy="6857989"/>
          </a:xfrm>
          <a:prstGeom prst="rect">
            <a:avLst/>
          </a:prstGeom>
        </p:spPr>
      </p:pic>
      <p:sp>
        <p:nvSpPr>
          <p:cNvPr id="4" name="Slide Number Placeholder 3">
            <a:extLst>
              <a:ext uri="{FF2B5EF4-FFF2-40B4-BE49-F238E27FC236}">
                <a16:creationId xmlns:a16="http://schemas.microsoft.com/office/drawing/2014/main" id="{445A8808-8C92-7A24-C502-D991FC1CA259}"/>
              </a:ext>
            </a:extLst>
          </p:cNvPr>
          <p:cNvSpPr>
            <a:spLocks noGrp="1"/>
          </p:cNvSpPr>
          <p:nvPr>
            <p:ph type="sldNum" sz="quarter" idx="4"/>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C3DB2ADC-AF19-4574-8C10-79B5B04FCA27}" type="slidenum">
              <a:rPr lang="en-US" sz="1800">
                <a:solidFill>
                  <a:srgbClr val="FFFFFF"/>
                </a:solidFill>
              </a:rPr>
              <a:pPr>
                <a:lnSpc>
                  <a:spcPct val="90000"/>
                </a:lnSpc>
                <a:spcAft>
                  <a:spcPts val="600"/>
                </a:spcAft>
              </a:pPr>
              <a:t>15</a:t>
            </a:fld>
            <a:endParaRPr lang="en-US" sz="1800">
              <a:solidFill>
                <a:srgbClr val="FFFFFF"/>
              </a:solidFill>
            </a:endParaRPr>
          </a:p>
        </p:txBody>
      </p:sp>
      <p:sp>
        <p:nvSpPr>
          <p:cNvPr id="2" name="TextBox 1">
            <a:extLst>
              <a:ext uri="{FF2B5EF4-FFF2-40B4-BE49-F238E27FC236}">
                <a16:creationId xmlns:a16="http://schemas.microsoft.com/office/drawing/2014/main" id="{4D4B4684-833B-9536-2B12-7DA6C2FB5717}"/>
              </a:ext>
            </a:extLst>
          </p:cNvPr>
          <p:cNvSpPr txBox="1"/>
          <p:nvPr/>
        </p:nvSpPr>
        <p:spPr>
          <a:xfrm>
            <a:off x="1006764" y="723900"/>
            <a:ext cx="8433719" cy="584775"/>
          </a:xfrm>
          <a:prstGeom prst="rect">
            <a:avLst/>
          </a:prstGeom>
          <a:solidFill>
            <a:schemeClr val="bg1"/>
          </a:solidFill>
        </p:spPr>
        <p:txBody>
          <a:bodyPr wrap="none" rtlCol="0">
            <a:spAutoFit/>
          </a:bodyPr>
          <a:lstStyle>
            <a:defPPr>
              <a:defRPr lang="en-US"/>
            </a:defPPr>
            <a:lvl1pPr>
              <a:defRPr sz="3200">
                <a:latin typeface="+mj-lt"/>
              </a:defRPr>
            </a:lvl1pPr>
          </a:lstStyle>
          <a:p>
            <a:r>
              <a:rPr lang="en-US" dirty="0"/>
              <a:t>WEST OF WINDSOR CREEK NEAR LAZY CREEK DR</a:t>
            </a:r>
          </a:p>
        </p:txBody>
      </p:sp>
    </p:spTree>
    <p:extLst>
      <p:ext uri="{BB962C8B-B14F-4D97-AF65-F5344CB8AC3E}">
        <p14:creationId xmlns:p14="http://schemas.microsoft.com/office/powerpoint/2010/main" val="2016699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479833C7-FDE4-4657-B0B1-32BE833C24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ABE7C0B-A2D9-4202-A524-532DA2E2D5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lide Number Placeholder 3">
            <a:extLst>
              <a:ext uri="{FF2B5EF4-FFF2-40B4-BE49-F238E27FC236}">
                <a16:creationId xmlns:a16="http://schemas.microsoft.com/office/drawing/2014/main" id="{94270AAC-9269-7832-795E-14FD4F92B35F}"/>
              </a:ext>
            </a:extLst>
          </p:cNvPr>
          <p:cNvSpPr>
            <a:spLocks noGrp="1"/>
          </p:cNvSpPr>
          <p:nvPr>
            <p:ph type="sldNum" sz="quarter" idx="4"/>
          </p:nvPr>
        </p:nvSpPr>
        <p:spPr>
          <a:xfrm>
            <a:off x="10919012" y="6356350"/>
            <a:ext cx="672354" cy="365125"/>
          </a:xfrm>
        </p:spPr>
        <p:txBody>
          <a:bodyPr vert="horz" lIns="91440" tIns="45720" rIns="91440" bIns="45720" rtlCol="0" anchor="ctr">
            <a:normAutofit/>
          </a:bodyPr>
          <a:lstStyle/>
          <a:p>
            <a:pPr>
              <a:lnSpc>
                <a:spcPct val="90000"/>
              </a:lnSpc>
              <a:spcAft>
                <a:spcPts val="600"/>
              </a:spcAft>
            </a:pPr>
            <a:fld id="{C3DB2ADC-AF19-4574-8C10-79B5B04FCA27}" type="slidenum">
              <a:rPr lang="en-US" sz="1800">
                <a:solidFill>
                  <a:srgbClr val="FFFFFF"/>
                </a:solidFill>
              </a:rPr>
              <a:pPr>
                <a:lnSpc>
                  <a:spcPct val="90000"/>
                </a:lnSpc>
                <a:spcAft>
                  <a:spcPts val="600"/>
                </a:spcAft>
              </a:pPr>
              <a:t>16</a:t>
            </a:fld>
            <a:endParaRPr lang="en-US" sz="1800">
              <a:solidFill>
                <a:srgbClr val="FFFFFF"/>
              </a:solidFill>
            </a:endParaRPr>
          </a:p>
        </p:txBody>
      </p:sp>
      <p:sp>
        <p:nvSpPr>
          <p:cNvPr id="3" name="Content Placeholder 2">
            <a:extLst>
              <a:ext uri="{FF2B5EF4-FFF2-40B4-BE49-F238E27FC236}">
                <a16:creationId xmlns:a16="http://schemas.microsoft.com/office/drawing/2014/main" id="{7D1968F1-E6D5-E30B-4844-86C05AB89FD8}"/>
              </a:ext>
            </a:extLst>
          </p:cNvPr>
          <p:cNvSpPr>
            <a:spLocks noGrp="1"/>
          </p:cNvSpPr>
          <p:nvPr>
            <p:ph sz="quarter" idx="10"/>
          </p:nvPr>
        </p:nvSpPr>
        <p:spPr/>
        <p:txBody>
          <a:bodyPr/>
          <a:lstStyle/>
          <a:p>
            <a:endParaRPr lang="en-US"/>
          </a:p>
        </p:txBody>
      </p:sp>
      <p:pic>
        <p:nvPicPr>
          <p:cNvPr id="6" name="Picture 5">
            <a:extLst>
              <a:ext uri="{FF2B5EF4-FFF2-40B4-BE49-F238E27FC236}">
                <a16:creationId xmlns:a16="http://schemas.microsoft.com/office/drawing/2014/main" id="{41C0546D-F849-0C10-B603-10BBE8C101EC}"/>
              </a:ext>
            </a:extLst>
          </p:cNvPr>
          <p:cNvPicPr>
            <a:picLocks noChangeAspect="1"/>
          </p:cNvPicPr>
          <p:nvPr/>
        </p:nvPicPr>
        <p:blipFill>
          <a:blip r:embed="rId2"/>
          <a:stretch>
            <a:fillRect/>
          </a:stretch>
        </p:blipFill>
        <p:spPr>
          <a:xfrm>
            <a:off x="0" y="-678625"/>
            <a:ext cx="12192000" cy="9179859"/>
          </a:xfrm>
          <a:prstGeom prst="rect">
            <a:avLst/>
          </a:prstGeom>
        </p:spPr>
      </p:pic>
      <p:sp>
        <p:nvSpPr>
          <p:cNvPr id="7" name="TextBox 6">
            <a:extLst>
              <a:ext uri="{FF2B5EF4-FFF2-40B4-BE49-F238E27FC236}">
                <a16:creationId xmlns:a16="http://schemas.microsoft.com/office/drawing/2014/main" id="{D7E7AF9B-5034-8BD2-F60A-3DE544296103}"/>
              </a:ext>
            </a:extLst>
          </p:cNvPr>
          <p:cNvSpPr txBox="1"/>
          <p:nvPr/>
        </p:nvSpPr>
        <p:spPr>
          <a:xfrm>
            <a:off x="1006764" y="723900"/>
            <a:ext cx="4714752" cy="584775"/>
          </a:xfrm>
          <a:prstGeom prst="rect">
            <a:avLst/>
          </a:prstGeom>
          <a:solidFill>
            <a:schemeClr val="bg1"/>
          </a:solidFill>
        </p:spPr>
        <p:txBody>
          <a:bodyPr wrap="none" rtlCol="0">
            <a:spAutoFit/>
          </a:bodyPr>
          <a:lstStyle>
            <a:defPPr>
              <a:defRPr lang="en-US"/>
            </a:defPPr>
            <a:lvl1pPr>
              <a:defRPr sz="3200">
                <a:latin typeface="+mj-lt"/>
              </a:defRPr>
            </a:lvl1pPr>
          </a:lstStyle>
          <a:p>
            <a:r>
              <a:rPr lang="en-US" dirty="0"/>
              <a:t>FOOTHILL NEIGHBORHOOD</a:t>
            </a:r>
          </a:p>
        </p:txBody>
      </p:sp>
    </p:spTree>
    <p:extLst>
      <p:ext uri="{BB962C8B-B14F-4D97-AF65-F5344CB8AC3E}">
        <p14:creationId xmlns:p14="http://schemas.microsoft.com/office/powerpoint/2010/main" val="3041794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0B07C-EFB8-ED7A-A660-F4E26798D7B7}"/>
              </a:ext>
            </a:extLst>
          </p:cNvPr>
          <p:cNvSpPr>
            <a:spLocks noGrp="1"/>
          </p:cNvSpPr>
          <p:nvPr>
            <p:ph type="title"/>
          </p:nvPr>
        </p:nvSpPr>
        <p:spPr>
          <a:xfrm>
            <a:off x="3978141" y="2874748"/>
            <a:ext cx="4235717" cy="1108504"/>
          </a:xfrm>
        </p:spPr>
        <p:txBody>
          <a:bodyPr/>
          <a:lstStyle/>
          <a:p>
            <a:pPr algn="ctr"/>
            <a:r>
              <a:rPr lang="en-US" dirty="0"/>
              <a:t>EXAMPLE FROM ANOTHER PROJECT</a:t>
            </a:r>
          </a:p>
        </p:txBody>
      </p:sp>
      <p:sp>
        <p:nvSpPr>
          <p:cNvPr id="4" name="Slide Number Placeholder 3">
            <a:extLst>
              <a:ext uri="{FF2B5EF4-FFF2-40B4-BE49-F238E27FC236}">
                <a16:creationId xmlns:a16="http://schemas.microsoft.com/office/drawing/2014/main" id="{16CDDDAD-FF36-577D-72D0-2BBA70A35CC9}"/>
              </a:ext>
            </a:extLst>
          </p:cNvPr>
          <p:cNvSpPr>
            <a:spLocks noGrp="1"/>
          </p:cNvSpPr>
          <p:nvPr>
            <p:ph type="sldNum" sz="quarter" idx="4"/>
          </p:nvPr>
        </p:nvSpPr>
        <p:spPr/>
        <p:txBody>
          <a:bodyPr/>
          <a:lstStyle/>
          <a:p>
            <a:fld id="{C3DB2ADC-AF19-4574-8C10-79B5B04FCA27}" type="slidenum">
              <a:rPr lang="en-US" smtClean="0"/>
              <a:pPr/>
              <a:t>17</a:t>
            </a:fld>
            <a:endParaRPr lang="en-US" dirty="0"/>
          </a:p>
        </p:txBody>
      </p:sp>
    </p:spTree>
    <p:extLst>
      <p:ext uri="{BB962C8B-B14F-4D97-AF65-F5344CB8AC3E}">
        <p14:creationId xmlns:p14="http://schemas.microsoft.com/office/powerpoint/2010/main" val="1797826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21D95-CB8C-0BB6-3896-41E90F28E1A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05A0901-3190-50EE-DE7E-F2E669CF248A}"/>
              </a:ext>
            </a:extLst>
          </p:cNvPr>
          <p:cNvSpPr>
            <a:spLocks noGrp="1"/>
          </p:cNvSpPr>
          <p:nvPr>
            <p:ph sz="quarter" idx="10"/>
          </p:nvPr>
        </p:nvSpPr>
        <p:spPr/>
        <p:txBody>
          <a:bodyPr/>
          <a:lstStyle/>
          <a:p>
            <a:endParaRPr lang="en-US"/>
          </a:p>
        </p:txBody>
      </p:sp>
      <p:sp>
        <p:nvSpPr>
          <p:cNvPr id="4" name="Slide Number Placeholder 3">
            <a:extLst>
              <a:ext uri="{FF2B5EF4-FFF2-40B4-BE49-F238E27FC236}">
                <a16:creationId xmlns:a16="http://schemas.microsoft.com/office/drawing/2014/main" id="{F2A334DE-4935-B2A2-236F-FCF008F5CF07}"/>
              </a:ext>
            </a:extLst>
          </p:cNvPr>
          <p:cNvSpPr>
            <a:spLocks noGrp="1"/>
          </p:cNvSpPr>
          <p:nvPr>
            <p:ph type="sldNum" sz="quarter" idx="4"/>
          </p:nvPr>
        </p:nvSpPr>
        <p:spPr/>
        <p:txBody>
          <a:bodyPr/>
          <a:lstStyle/>
          <a:p>
            <a:fld id="{C3DB2ADC-AF19-4574-8C10-79B5B04FCA27}" type="slidenum">
              <a:rPr lang="en-US" smtClean="0"/>
              <a:pPr/>
              <a:t>18</a:t>
            </a:fld>
            <a:endParaRPr lang="en-US" dirty="0"/>
          </a:p>
        </p:txBody>
      </p:sp>
      <p:pic>
        <p:nvPicPr>
          <p:cNvPr id="6" name="Picture 5">
            <a:extLst>
              <a:ext uri="{FF2B5EF4-FFF2-40B4-BE49-F238E27FC236}">
                <a16:creationId xmlns:a16="http://schemas.microsoft.com/office/drawing/2014/main" id="{8C954D56-69F0-E73F-8D80-D92456D93B8E}"/>
              </a:ext>
            </a:extLst>
          </p:cNvPr>
          <p:cNvPicPr>
            <a:picLocks noChangeAspect="1"/>
          </p:cNvPicPr>
          <p:nvPr/>
        </p:nvPicPr>
        <p:blipFill>
          <a:blip r:embed="rId2"/>
          <a:stretch>
            <a:fillRect/>
          </a:stretch>
        </p:blipFill>
        <p:spPr>
          <a:xfrm>
            <a:off x="1285103" y="921197"/>
            <a:ext cx="9032789" cy="5365476"/>
          </a:xfrm>
          <a:prstGeom prst="rect">
            <a:avLst/>
          </a:prstGeom>
        </p:spPr>
      </p:pic>
    </p:spTree>
    <p:extLst>
      <p:ext uri="{BB962C8B-B14F-4D97-AF65-F5344CB8AC3E}">
        <p14:creationId xmlns:p14="http://schemas.microsoft.com/office/powerpoint/2010/main" val="28352250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Question mark on green pastel background">
            <a:extLst>
              <a:ext uri="{FF2B5EF4-FFF2-40B4-BE49-F238E27FC236}">
                <a16:creationId xmlns:a16="http://schemas.microsoft.com/office/drawing/2014/main" id="{13EB3324-1EFD-F77B-0FF5-D08C37D0004A}"/>
              </a:ext>
            </a:extLst>
          </p:cNvPr>
          <p:cNvPicPr>
            <a:picLocks noChangeAspect="1"/>
          </p:cNvPicPr>
          <p:nvPr/>
        </p:nvPicPr>
        <p:blipFill>
          <a:blip r:embed="rId3"/>
          <a:srcRect t="12500" b="12500"/>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6BB6B482-ACCA-4938-8AEA-49D525C172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6905" y="46904"/>
            <a:ext cx="6865150" cy="6771342"/>
          </a:xfrm>
          <a:prstGeom prst="rect">
            <a:avLst/>
          </a:prstGeom>
          <a:gradFill>
            <a:gsLst>
              <a:gs pos="42000">
                <a:srgbClr val="000000">
                  <a:alpha val="18000"/>
                </a:srgbClr>
              </a:gs>
              <a:gs pos="0">
                <a:srgbClr val="000000">
                  <a:alpha val="0"/>
                </a:srgbClr>
              </a:gs>
              <a:gs pos="100000">
                <a:srgbClr val="000000">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a:extLst>
              <a:ext uri="{FF2B5EF4-FFF2-40B4-BE49-F238E27FC236}">
                <a16:creationId xmlns:a16="http://schemas.microsoft.com/office/drawing/2014/main" id="{C0796C4E-41C8-0AB3-6886-FBB7C569658B}"/>
              </a:ext>
            </a:extLst>
          </p:cNvPr>
          <p:cNvSpPr>
            <a:spLocks noGrp="1"/>
          </p:cNvSpPr>
          <p:nvPr>
            <p:ph type="title"/>
          </p:nvPr>
        </p:nvSpPr>
        <p:spPr>
          <a:xfrm>
            <a:off x="704088" y="871759"/>
            <a:ext cx="5067300" cy="3497042"/>
          </a:xfrm>
        </p:spPr>
        <p:txBody>
          <a:bodyPr vert="horz" lIns="91440" tIns="45720" rIns="91440" bIns="45720" rtlCol="0" anchor="t">
            <a:normAutofit/>
          </a:bodyPr>
          <a:lstStyle/>
          <a:p>
            <a:r>
              <a:rPr lang="en-US" sz="5400">
                <a:solidFill>
                  <a:srgbClr val="FFFFFF"/>
                </a:solidFill>
              </a:rPr>
              <a:t>Questions?</a:t>
            </a:r>
          </a:p>
        </p:txBody>
      </p:sp>
      <p:cxnSp>
        <p:nvCxnSpPr>
          <p:cNvPr id="17" name="Straight Connector 16">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rgbClr val="FFFFFF"/>
            </a:solidFill>
          </a:ln>
          <a:effectLst>
            <a:outerShdw blurRad="50800" dist="38100" dir="2700000" algn="tl" rotWithShape="0">
              <a:prstClr val="black">
                <a:alpha val="13000"/>
              </a:prstClr>
            </a:outerShdw>
          </a:effectLst>
        </p:spPr>
        <p:style>
          <a:lnRef idx="1">
            <a:schemeClr val="accent1"/>
          </a:lnRef>
          <a:fillRef idx="0">
            <a:schemeClr val="accent1"/>
          </a:fillRef>
          <a:effectRef idx="0">
            <a:schemeClr val="accent1"/>
          </a:effectRef>
          <a:fontRef idx="minor">
            <a:schemeClr val="tx1"/>
          </a:fontRef>
        </p:style>
      </p:cxnSp>
      <p:pic>
        <p:nvPicPr>
          <p:cNvPr id="6" name="Picture 5" descr="A picture containing text, plant&#10;&#10;AI-generated content may be incorrect.">
            <a:extLst>
              <a:ext uri="{FF2B5EF4-FFF2-40B4-BE49-F238E27FC236}">
                <a16:creationId xmlns:a16="http://schemas.microsoft.com/office/drawing/2014/main" id="{2D69F332-CAA0-0DCB-F04F-347E5348E78E}"/>
              </a:ext>
            </a:extLst>
          </p:cNvPr>
          <p:cNvPicPr>
            <a:picLocks noChangeAspect="1"/>
          </p:cNvPicPr>
          <p:nvPr/>
        </p:nvPicPr>
        <p:blipFill>
          <a:blip r:embed="rId4"/>
          <a:stretch>
            <a:fillRect/>
          </a:stretch>
        </p:blipFill>
        <p:spPr>
          <a:xfrm>
            <a:off x="800100" y="3640831"/>
            <a:ext cx="2633477" cy="2493269"/>
          </a:xfrm>
          <a:prstGeom prst="rect">
            <a:avLst/>
          </a:prstGeom>
        </p:spPr>
      </p:pic>
    </p:spTree>
    <p:extLst>
      <p:ext uri="{BB962C8B-B14F-4D97-AF65-F5344CB8AC3E}">
        <p14:creationId xmlns:p14="http://schemas.microsoft.com/office/powerpoint/2010/main" val="171689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8B3239-FE1A-45AC-BACA-CC3412D875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1C92F81-A6B6-4190-80A1-406B3B4C18B8}">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7B916DD8-9028-41F0-AB19-FE384D2009A2}">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{FD38951B-0801-4B68-A30E-693B47BE4458}tf67498733_win32</Template>
  <TotalTime>993</TotalTime>
  <Words>381</Words>
  <Application>Microsoft Office PowerPoint</Application>
  <PresentationFormat>Widescreen</PresentationFormat>
  <Paragraphs>61</Paragraphs>
  <Slides>19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Calisto MT</vt:lpstr>
      <vt:lpstr>Univers Condensed</vt:lpstr>
      <vt:lpstr>ChronicleVTI</vt:lpstr>
      <vt:lpstr>PowerPoint Presentation</vt:lpstr>
      <vt:lpstr>Project objectives</vt:lpstr>
      <vt:lpstr>Project overview</vt:lpstr>
      <vt:lpstr>What it’s not</vt:lpstr>
      <vt:lpstr>PowerPoint Presentation</vt:lpstr>
      <vt:lpstr>PowerPoint Presentation</vt:lpstr>
      <vt:lpstr>Estimated timeline</vt:lpstr>
      <vt:lpstr>Work areas - Satellite view</vt:lpstr>
      <vt:lpstr>PowerPoint Presentation</vt:lpstr>
      <vt:lpstr>PowerPoint Presentation</vt:lpstr>
      <vt:lpstr>PowerPoint Presentation</vt:lpstr>
      <vt:lpstr>Work area examples</vt:lpstr>
      <vt:lpstr>PowerPoint Presentation</vt:lpstr>
      <vt:lpstr>PowerPoint Presentation</vt:lpstr>
      <vt:lpstr>PowerPoint Presentation</vt:lpstr>
      <vt:lpstr>PowerPoint Presentation</vt:lpstr>
      <vt:lpstr>EXAMPLE FROM ANOTHER PROJECT</vt:lpstr>
      <vt:lpstr>PowerPoint Presentation</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 Perez</dc:creator>
  <cp:lastModifiedBy>Anna Perez</cp:lastModifiedBy>
  <cp:revision>22</cp:revision>
  <dcterms:created xsi:type="dcterms:W3CDTF">2025-04-09T14:15:05Z</dcterms:created>
  <dcterms:modified xsi:type="dcterms:W3CDTF">2025-05-14T23:27:18Z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